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76" r:id="rId2"/>
    <p:sldId id="272" r:id="rId3"/>
    <p:sldId id="269" r:id="rId4"/>
    <p:sldId id="273" r:id="rId5"/>
    <p:sldId id="271" r:id="rId6"/>
    <p:sldId id="268" r:id="rId7"/>
    <p:sldId id="256" r:id="rId8"/>
    <p:sldId id="267" r:id="rId9"/>
    <p:sldId id="274" r:id="rId10"/>
    <p:sldId id="27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5493A5C-D62C-4796-BC54-E7EFBE2A88E0}">
          <p14:sldIdLst>
            <p14:sldId id="276"/>
            <p14:sldId id="272"/>
            <p14:sldId id="269"/>
            <p14:sldId id="273"/>
            <p14:sldId id="271"/>
            <p14:sldId id="268"/>
            <p14:sldId id="256"/>
            <p14:sldId id="267"/>
            <p14:sldId id="274"/>
            <p14:sldId id="275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17" autoAdjust="0"/>
    <p:restoredTop sz="94660" autoAdjust="0"/>
  </p:normalViewPr>
  <p:slideViewPr>
    <p:cSldViewPr snapToGrid="0">
      <p:cViewPr>
        <p:scale>
          <a:sx n="75" d="100"/>
          <a:sy n="75" d="100"/>
        </p:scale>
        <p:origin x="1152" y="5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667"/>
    </p:cViewPr>
  </p:sorterViewPr>
  <p:notesViewPr>
    <p:cSldViewPr snapToGrid="0">
      <p:cViewPr varScale="1">
        <p:scale>
          <a:sx n="55" d="100"/>
          <a:sy n="55" d="100"/>
        </p:scale>
        <p:origin x="288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8667CD4-EBFD-44BC-A6AC-AED8678ADA9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8AAD391-9451-4D63-BFF8-287F7011B1A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0BF3E7-1F74-421C-A5DA-A6D5BC1E7E09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DC023E-BB17-4285-A56F-81C11CA9BFB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358D14-E677-4CA2-9CA6-CC8588C1F5D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021A69-B671-4200-BE8E-C9AC416FFD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773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A773A8-D28E-49BA-AFA6-6F5ECF24E5FB}" type="datetimeFigureOut">
              <a:rPr lang="th-TH" smtClean="0"/>
              <a:t>09/09/67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2ED193-3128-4547-839C-71B969BE3BC0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829615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2ED193-3128-4547-839C-71B969BE3BC0}" type="slidenum">
              <a:rPr lang="th-TH" smtClean="0"/>
              <a:t>7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297501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D45861-0B74-4E9F-89B8-618750343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915400" y="6337300"/>
            <a:ext cx="2743200" cy="365125"/>
          </a:xfrm>
        </p:spPr>
        <p:txBody>
          <a:bodyPr/>
          <a:lstStyle/>
          <a:p>
            <a:fld id="{60322B2A-2301-457B-98EF-C0D230BAB80F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0958736-CFD7-4C42-B63C-58C3D021B655}"/>
              </a:ext>
            </a:extLst>
          </p:cNvPr>
          <p:cNvSpPr txBox="1"/>
          <p:nvPr userDrawn="1"/>
        </p:nvSpPr>
        <p:spPr>
          <a:xfrm>
            <a:off x="2133600" y="101346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th-TH" dirty="0"/>
          </a:p>
        </p:txBody>
      </p:sp>
      <p:sp>
        <p:nvSpPr>
          <p:cNvPr id="5" name="ตัวแทนเนื้อหา 4">
            <a:extLst>
              <a:ext uri="{FF2B5EF4-FFF2-40B4-BE49-F238E27FC236}">
                <a16:creationId xmlns:a16="http://schemas.microsoft.com/office/drawing/2014/main" id="{CF700B86-2AA9-4C35-ABF2-C7F5EF69304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457200" y="1154112"/>
            <a:ext cx="8458200" cy="53657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</p:spTree>
    <p:extLst>
      <p:ext uri="{BB962C8B-B14F-4D97-AF65-F5344CB8AC3E}">
        <p14:creationId xmlns:p14="http://schemas.microsoft.com/office/powerpoint/2010/main" val="3326045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BCA5E4-5D84-40B4-803A-AFF2EC615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22B2A-2301-457B-98EF-C0D230BAB80F}" type="slidenum">
              <a:rPr lang="en-US" smtClean="0"/>
              <a:t>‹#›</a:t>
            </a:fld>
            <a:endParaRPr lang="en-US"/>
          </a:p>
        </p:txBody>
      </p:sp>
      <p:sp>
        <p:nvSpPr>
          <p:cNvPr id="6" name="ตัวแทนรูปภาพ 5">
            <a:extLst>
              <a:ext uri="{FF2B5EF4-FFF2-40B4-BE49-F238E27FC236}">
                <a16:creationId xmlns:a16="http://schemas.microsoft.com/office/drawing/2014/main" id="{772536E4-7E62-41EC-8A0B-5822F3537C9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81000" y="482600"/>
            <a:ext cx="8820150" cy="1943100"/>
          </a:xfrm>
          <a:prstGeom prst="rect">
            <a:avLst/>
          </a:prstGeom>
        </p:spPr>
        <p:txBody>
          <a:bodyPr/>
          <a:lstStyle/>
          <a:p>
            <a:endParaRPr lang="th-TH"/>
          </a:p>
        </p:txBody>
      </p:sp>
      <p:sp>
        <p:nvSpPr>
          <p:cNvPr id="9" name="ตัวแทนรูปภาพ 8">
            <a:extLst>
              <a:ext uri="{FF2B5EF4-FFF2-40B4-BE49-F238E27FC236}">
                <a16:creationId xmlns:a16="http://schemas.microsoft.com/office/drawing/2014/main" id="{CE1D36C6-B7A0-4990-ABB8-2CE8F112ECD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81000" y="2657475"/>
            <a:ext cx="2743200" cy="3041650"/>
          </a:xfrm>
          <a:prstGeom prst="rect">
            <a:avLst/>
          </a:prstGeom>
        </p:spPr>
        <p:txBody>
          <a:bodyPr/>
          <a:lstStyle/>
          <a:p>
            <a:endParaRPr lang="th-TH"/>
          </a:p>
        </p:txBody>
      </p:sp>
      <p:sp>
        <p:nvSpPr>
          <p:cNvPr id="11" name="ตัวแทนเนื้อหา 10">
            <a:extLst>
              <a:ext uri="{FF2B5EF4-FFF2-40B4-BE49-F238E27FC236}">
                <a16:creationId xmlns:a16="http://schemas.microsoft.com/office/drawing/2014/main" id="{3C2B2954-4035-47C2-B56A-D18634054F72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3333750" y="2686050"/>
            <a:ext cx="8020050" cy="2984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</p:spTree>
    <p:extLst>
      <p:ext uri="{BB962C8B-B14F-4D97-AF65-F5344CB8AC3E}">
        <p14:creationId xmlns:p14="http://schemas.microsoft.com/office/powerpoint/2010/main" val="2613995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D84ECB-D622-46DB-9111-4B17EF8F3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22B2A-2301-457B-98EF-C0D230BAB80F}" type="slidenum">
              <a:rPr lang="en-US" smtClean="0"/>
              <a:t>‹#›</a:t>
            </a:fld>
            <a:endParaRPr lang="en-US"/>
          </a:p>
        </p:txBody>
      </p:sp>
      <p:sp>
        <p:nvSpPr>
          <p:cNvPr id="6" name="ตัวแทนตาราง 5">
            <a:extLst>
              <a:ext uri="{FF2B5EF4-FFF2-40B4-BE49-F238E27FC236}">
                <a16:creationId xmlns:a16="http://schemas.microsoft.com/office/drawing/2014/main" id="{6703C13F-1786-4537-9012-8887D1B48E61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723900" y="1885950"/>
            <a:ext cx="10629900" cy="4470400"/>
          </a:xfrm>
          <a:prstGeom prst="rect">
            <a:avLst/>
          </a:prstGeom>
          <a:solidFill>
            <a:schemeClr val="bg1">
              <a:lumMod val="95000"/>
              <a:alpha val="83000"/>
            </a:schemeClr>
          </a:solidFill>
        </p:spPr>
        <p:txBody>
          <a:bodyPr/>
          <a:lstStyle/>
          <a:p>
            <a:endParaRPr lang="th-TH" dirty="0"/>
          </a:p>
        </p:txBody>
      </p:sp>
      <p:sp>
        <p:nvSpPr>
          <p:cNvPr id="8" name="ชื่อเรื่อง 7">
            <a:extLst>
              <a:ext uri="{FF2B5EF4-FFF2-40B4-BE49-F238E27FC236}">
                <a16:creationId xmlns:a16="http://schemas.microsoft.com/office/drawing/2014/main" id="{BC47BD5A-138A-438A-8CA0-2E2888615D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0" y="685800"/>
            <a:ext cx="10515600" cy="1012825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</p:spTree>
    <p:extLst>
      <p:ext uri="{BB962C8B-B14F-4D97-AF65-F5344CB8AC3E}">
        <p14:creationId xmlns:p14="http://schemas.microsoft.com/office/powerpoint/2010/main" val="2368400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354FCC-06CE-4E35-9229-7EF41B745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22B2A-2301-457B-98EF-C0D230BAB80F}" type="slidenum">
              <a:rPr lang="en-US" smtClean="0"/>
              <a:t>‹#›</a:t>
            </a:fld>
            <a:endParaRPr lang="en-US"/>
          </a:p>
        </p:txBody>
      </p:sp>
      <p:sp>
        <p:nvSpPr>
          <p:cNvPr id="5" name="ตัวแทนสื่อ 4">
            <a:extLst>
              <a:ext uri="{FF2B5EF4-FFF2-40B4-BE49-F238E27FC236}">
                <a16:creationId xmlns:a16="http://schemas.microsoft.com/office/drawing/2014/main" id="{9A3709A7-9F24-4529-BDAE-7B3F111C8114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609600" y="1009650"/>
            <a:ext cx="10744200" cy="5346700"/>
          </a:xfrm>
          <a:prstGeom prst="rect">
            <a:avLst/>
          </a:prstGeom>
        </p:spPr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38062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4B1EC76-4591-49D3-8AAE-4EF908133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22B2A-2301-457B-98EF-C0D230BAB80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ตัวแทนแผนภูมิ 10">
            <a:extLst>
              <a:ext uri="{FF2B5EF4-FFF2-40B4-BE49-F238E27FC236}">
                <a16:creationId xmlns:a16="http://schemas.microsoft.com/office/drawing/2014/main" id="{260A7309-CF06-49DF-B1C2-7FCFB2487460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838200" y="1085850"/>
            <a:ext cx="10515600" cy="4972050"/>
          </a:xfrm>
          <a:prstGeom prst="rect">
            <a:avLst/>
          </a:prstGeom>
        </p:spPr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76140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EF6866-625B-40B4-B024-1F0419330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22B2A-2301-457B-98EF-C0D230BAB80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ตัวแทนรูปภาพ 3">
            <a:extLst>
              <a:ext uri="{FF2B5EF4-FFF2-40B4-BE49-F238E27FC236}">
                <a16:creationId xmlns:a16="http://schemas.microsoft.com/office/drawing/2014/main" id="{388B9F58-62B3-45DE-A6D8-6DD72B1AA14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04850" y="1089025"/>
            <a:ext cx="10648950" cy="5045075"/>
          </a:xfrm>
          <a:prstGeom prst="rect">
            <a:avLst/>
          </a:prstGeom>
        </p:spPr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08400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ตัวแทนเนื้อหา 8">
            <a:extLst>
              <a:ext uri="{FF2B5EF4-FFF2-40B4-BE49-F238E27FC236}">
                <a16:creationId xmlns:a16="http://schemas.microsoft.com/office/drawing/2014/main" id="{46BEE86C-E211-4166-BAB7-C096C477301C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771650" y="1200150"/>
            <a:ext cx="3829050" cy="4800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10" name="ตัวแทนเนื้อหา 8">
            <a:extLst>
              <a:ext uri="{FF2B5EF4-FFF2-40B4-BE49-F238E27FC236}">
                <a16:creationId xmlns:a16="http://schemas.microsoft.com/office/drawing/2014/main" id="{171A7749-A7AF-4053-B37B-CEB05C9A1B12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762750" y="1200150"/>
            <a:ext cx="3829050" cy="4800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11" name="Slide Number Placeholder 4">
            <a:extLst>
              <a:ext uri="{FF2B5EF4-FFF2-40B4-BE49-F238E27FC236}">
                <a16:creationId xmlns:a16="http://schemas.microsoft.com/office/drawing/2014/main" id="{CA0A340C-050E-4339-82DC-2662E15A67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60322B2A-2301-457B-98EF-C0D230BAB8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1761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D45861-0B74-4E9F-89B8-618750343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22B2A-2301-457B-98EF-C0D230BAB80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30D5B21-1630-4458-8328-B562643160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82134" y="4223238"/>
            <a:ext cx="7771666" cy="1501287"/>
          </a:xfrm>
          <a:prstGeom prst="rect">
            <a:avLst/>
          </a:prstGeom>
          <a:solidFill>
            <a:schemeClr val="bg1">
              <a:alpha val="23000"/>
            </a:schemeClr>
          </a:solidFill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0958736-CFD7-4C42-B63C-58C3D021B655}"/>
              </a:ext>
            </a:extLst>
          </p:cNvPr>
          <p:cNvSpPr txBox="1"/>
          <p:nvPr userDrawn="1"/>
        </p:nvSpPr>
        <p:spPr>
          <a:xfrm>
            <a:off x="2133600" y="101346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843317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F6BC10-F4E7-4FA0-A908-1B1551A517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322B2A-2301-457B-98EF-C0D230BAB80F}" type="slidenum">
              <a:rPr lang="en-US" smtClean="0"/>
              <a:t>‹#›</a:t>
            </a:fld>
            <a:endParaRPr lang="en-US"/>
          </a:p>
        </p:txBody>
      </p:sp>
      <p:sp>
        <p:nvSpPr>
          <p:cNvPr id="2" name="ตัวแทนชื่อเรื่อง 1">
            <a:extLst>
              <a:ext uri="{FF2B5EF4-FFF2-40B4-BE49-F238E27FC236}">
                <a16:creationId xmlns:a16="http://schemas.microsoft.com/office/drawing/2014/main" id="{7CBF131F-E5D9-43E3-8BEC-2C1D39AF41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7957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CE3081FE-DD3D-41C2-AEC4-73D44CEFFF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235325"/>
            <a:ext cx="10515600" cy="31210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</p:spTree>
    <p:extLst>
      <p:ext uri="{BB962C8B-B14F-4D97-AF65-F5344CB8AC3E}">
        <p14:creationId xmlns:p14="http://schemas.microsoft.com/office/powerpoint/2010/main" val="3630041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57" r:id="rId2"/>
    <p:sldLayoutId id="2147483656" r:id="rId3"/>
    <p:sldLayoutId id="2147483650" r:id="rId4"/>
    <p:sldLayoutId id="2147483653" r:id="rId5"/>
    <p:sldLayoutId id="2147483654" r:id="rId6"/>
    <p:sldLayoutId id="2147483658" r:id="rId7"/>
    <p:sldLayoutId id="2147483649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AFF889D2-8045-40F2-AE4A-3279C7861301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-762000" y="4273718"/>
            <a:ext cx="10344150" cy="1333500"/>
          </a:xfrm>
          <a:prstGeom prst="rect">
            <a:avLst/>
          </a:prstGeom>
        </p:spPr>
        <p:txBody>
          <a:bodyPr/>
          <a:lstStyle/>
          <a:p>
            <a:pPr marL="0" indent="0" algn="r">
              <a:buNone/>
            </a:pPr>
            <a:r>
              <a:rPr lang="th-TH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nit"/>
                <a:cs typeface="Sukhumvit Set" panose="02000506000000020004" pitchFamily="2" charset="-34"/>
              </a:rPr>
              <a:t>คณะวิทยาศาสตร์และเทคโนโลยีการเกษตร</a:t>
            </a:r>
          </a:p>
          <a:p>
            <a:pPr marL="0" indent="0" algn="r">
              <a:buNone/>
            </a:pPr>
            <a:r>
              <a:rPr lang="th-TH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nit"/>
                <a:cs typeface="Sukhumvit Set" panose="02000506000000020004" pitchFamily="2" charset="-34"/>
              </a:rPr>
              <a:t>มหาวิทยาลัยเทคโนโลยีราชมงคลล้านนา</a:t>
            </a:r>
            <a:endParaRPr lang="en-US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nit"/>
              <a:cs typeface="Sukhumvit Set" panose="02000506000000020004" pitchFamily="2" charset="-34"/>
            </a:endParaRPr>
          </a:p>
        </p:txBody>
      </p:sp>
      <p:sp>
        <p:nvSpPr>
          <p:cNvPr id="4" name="กล่องข้อความ 3">
            <a:extLst>
              <a:ext uri="{FF2B5EF4-FFF2-40B4-BE49-F238E27FC236}">
                <a16:creationId xmlns:a16="http://schemas.microsoft.com/office/drawing/2014/main" id="{EEEE59CC-55ED-4BCC-81D3-6A2C63CCB1C5}"/>
              </a:ext>
            </a:extLst>
          </p:cNvPr>
          <p:cNvSpPr txBox="1"/>
          <p:nvPr/>
        </p:nvSpPr>
        <p:spPr>
          <a:xfrm>
            <a:off x="-514350" y="2921168"/>
            <a:ext cx="100965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6000" b="1" dirty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Sukhumvit Set" panose="02000506000000020004" pitchFamily="2" charset="-34"/>
              </a:rPr>
              <a:t>PowerPoint Template</a:t>
            </a:r>
          </a:p>
        </p:txBody>
      </p:sp>
    </p:spTree>
    <p:extLst>
      <p:ext uri="{BB962C8B-B14F-4D97-AF65-F5344CB8AC3E}">
        <p14:creationId xmlns:p14="http://schemas.microsoft.com/office/powerpoint/2010/main" val="637090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1">
            <a:extLst>
              <a:ext uri="{FF2B5EF4-FFF2-40B4-BE49-F238E27FC236}">
                <a16:creationId xmlns:a16="http://schemas.microsoft.com/office/drawing/2014/main" id="{AACB0A0A-6A82-483C-A628-75022D2E42A2}"/>
              </a:ext>
            </a:extLst>
          </p:cNvPr>
          <p:cNvSpPr txBox="1">
            <a:spLocks/>
          </p:cNvSpPr>
          <p:nvPr/>
        </p:nvSpPr>
        <p:spPr>
          <a:xfrm rot="16200000">
            <a:off x="-237480" y="2381869"/>
            <a:ext cx="3719669" cy="1966949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5400" dirty="0">
                <a:solidFill>
                  <a:srgbClr val="00B050"/>
                </a:solidFill>
              </a:rPr>
              <a:t>ICON</a:t>
            </a:r>
          </a:p>
        </p:txBody>
      </p:sp>
      <p:sp>
        <p:nvSpPr>
          <p:cNvPr id="51" name="Text Placeholder 1">
            <a:extLst>
              <a:ext uri="{FF2B5EF4-FFF2-40B4-BE49-F238E27FC236}">
                <a16:creationId xmlns:a16="http://schemas.microsoft.com/office/drawing/2014/main" id="{DF8E5BD2-0817-40DA-90DC-27177AF9C154}"/>
              </a:ext>
            </a:extLst>
          </p:cNvPr>
          <p:cNvSpPr txBox="1">
            <a:spLocks/>
          </p:cNvSpPr>
          <p:nvPr/>
        </p:nvSpPr>
        <p:spPr>
          <a:xfrm rot="16200000">
            <a:off x="727583" y="2575013"/>
            <a:ext cx="3719669" cy="1763666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5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ICON</a:t>
            </a:r>
          </a:p>
        </p:txBody>
      </p:sp>
      <p:sp>
        <p:nvSpPr>
          <p:cNvPr id="52" name="Isosceles Triangle 68">
            <a:extLst>
              <a:ext uri="{FF2B5EF4-FFF2-40B4-BE49-F238E27FC236}">
                <a16:creationId xmlns:a16="http://schemas.microsoft.com/office/drawing/2014/main" id="{5004DFDD-8132-445B-96BC-F10B8BF5AE63}"/>
              </a:ext>
            </a:extLst>
          </p:cNvPr>
          <p:cNvSpPr/>
          <p:nvPr/>
        </p:nvSpPr>
        <p:spPr>
          <a:xfrm rot="10800000">
            <a:off x="7098854" y="4021627"/>
            <a:ext cx="220703" cy="687310"/>
          </a:xfrm>
          <a:custGeom>
            <a:avLst/>
            <a:gdLst/>
            <a:ahLst/>
            <a:cxnLst/>
            <a:rect l="l" t="t" r="r" b="b"/>
            <a:pathLst>
              <a:path w="1040400" h="3240000">
                <a:moveTo>
                  <a:pt x="41345" y="940666"/>
                </a:moveTo>
                <a:lnTo>
                  <a:pt x="1242" y="653403"/>
                </a:lnTo>
                <a:lnTo>
                  <a:pt x="0" y="653403"/>
                </a:lnTo>
                <a:lnTo>
                  <a:pt x="1057" y="652077"/>
                </a:lnTo>
                <a:lnTo>
                  <a:pt x="447" y="647712"/>
                </a:lnTo>
                <a:lnTo>
                  <a:pt x="4531" y="647712"/>
                </a:lnTo>
                <a:lnTo>
                  <a:pt x="520200" y="0"/>
                </a:lnTo>
                <a:lnTo>
                  <a:pt x="659109" y="174478"/>
                </a:lnTo>
                <a:close/>
                <a:moveTo>
                  <a:pt x="101622" y="1372451"/>
                </a:moveTo>
                <a:lnTo>
                  <a:pt x="61820" y="1087335"/>
                </a:lnTo>
                <a:lnTo>
                  <a:pt x="728036" y="261055"/>
                </a:lnTo>
                <a:lnTo>
                  <a:pt x="870500" y="439998"/>
                </a:lnTo>
                <a:lnTo>
                  <a:pt x="860164" y="431664"/>
                </a:lnTo>
                <a:close/>
                <a:moveTo>
                  <a:pt x="161365" y="1800403"/>
                </a:moveTo>
                <a:lnTo>
                  <a:pt x="122098" y="1519120"/>
                </a:lnTo>
                <a:lnTo>
                  <a:pt x="930953" y="515931"/>
                </a:lnTo>
                <a:lnTo>
                  <a:pt x="1035869" y="647712"/>
                </a:lnTo>
                <a:lnTo>
                  <a:pt x="1039954" y="647712"/>
                </a:lnTo>
                <a:lnTo>
                  <a:pt x="1039345" y="652078"/>
                </a:lnTo>
                <a:lnTo>
                  <a:pt x="1040400" y="653403"/>
                </a:lnTo>
                <a:lnTo>
                  <a:pt x="1039160" y="653403"/>
                </a:lnTo>
                <a:lnTo>
                  <a:pt x="1029316" y="723920"/>
                </a:lnTo>
                <a:close/>
                <a:moveTo>
                  <a:pt x="217894" y="2205330"/>
                </a:moveTo>
                <a:lnTo>
                  <a:pt x="181840" y="1947070"/>
                </a:lnTo>
                <a:lnTo>
                  <a:pt x="1000266" y="932012"/>
                </a:lnTo>
                <a:lnTo>
                  <a:pt x="949113" y="1298429"/>
                </a:lnTo>
                <a:close/>
                <a:moveTo>
                  <a:pt x="330192" y="2564220"/>
                </a:moveTo>
                <a:lnTo>
                  <a:pt x="267995" y="2564220"/>
                </a:lnTo>
                <a:lnTo>
                  <a:pt x="237100" y="2342912"/>
                </a:lnTo>
                <a:lnTo>
                  <a:pt x="242309" y="2347112"/>
                </a:lnTo>
                <a:lnTo>
                  <a:pt x="920063" y="1506522"/>
                </a:lnTo>
                <a:lnTo>
                  <a:pt x="865005" y="1900914"/>
                </a:lnTo>
                <a:close/>
                <a:moveTo>
                  <a:pt x="772406" y="2564220"/>
                </a:moveTo>
                <a:lnTo>
                  <a:pt x="468924" y="2564220"/>
                </a:lnTo>
                <a:lnTo>
                  <a:pt x="835955" y="2109008"/>
                </a:lnTo>
                <a:close/>
                <a:moveTo>
                  <a:pt x="892044" y="3240000"/>
                </a:moveTo>
                <a:lnTo>
                  <a:pt x="148356" y="3240000"/>
                </a:lnTo>
                <a:lnTo>
                  <a:pt x="276144" y="2663936"/>
                </a:lnTo>
                <a:lnTo>
                  <a:pt x="764256" y="26639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3" name="Rectangle 9">
            <a:extLst>
              <a:ext uri="{FF2B5EF4-FFF2-40B4-BE49-F238E27FC236}">
                <a16:creationId xmlns:a16="http://schemas.microsoft.com/office/drawing/2014/main" id="{02879D7A-35D7-4ECD-9DA4-0DC9B9D00FF5}"/>
              </a:ext>
            </a:extLst>
          </p:cNvPr>
          <p:cNvSpPr/>
          <p:nvPr/>
        </p:nvSpPr>
        <p:spPr>
          <a:xfrm>
            <a:off x="7662460" y="4100981"/>
            <a:ext cx="529466" cy="528605"/>
          </a:xfrm>
          <a:custGeom>
            <a:avLst/>
            <a:gdLst/>
            <a:ahLst/>
            <a:cxnLst/>
            <a:rect l="l" t="t" r="r" b="b"/>
            <a:pathLst>
              <a:path w="3228210" h="3222968">
                <a:moveTo>
                  <a:pt x="1619999" y="642446"/>
                </a:moveTo>
                <a:lnTo>
                  <a:pt x="2664115" y="1686562"/>
                </a:lnTo>
                <a:lnTo>
                  <a:pt x="2664116" y="1686562"/>
                </a:lnTo>
                <a:lnTo>
                  <a:pt x="2664116" y="3222968"/>
                </a:lnTo>
                <a:lnTo>
                  <a:pt x="2015013" y="3222968"/>
                </a:lnTo>
                <a:lnTo>
                  <a:pt x="2015013" y="2511495"/>
                </a:lnTo>
                <a:cubicBezTo>
                  <a:pt x="2015013" y="2399422"/>
                  <a:pt x="1924159" y="2308568"/>
                  <a:pt x="1812086" y="2308568"/>
                </a:cubicBezTo>
                <a:lnTo>
                  <a:pt x="1427912" y="2308568"/>
                </a:lnTo>
                <a:cubicBezTo>
                  <a:pt x="1315839" y="2308568"/>
                  <a:pt x="1224985" y="2399422"/>
                  <a:pt x="1224985" y="2511495"/>
                </a:cubicBezTo>
                <a:lnTo>
                  <a:pt x="1224985" y="3222968"/>
                </a:lnTo>
                <a:lnTo>
                  <a:pt x="575882" y="3222968"/>
                </a:lnTo>
                <a:lnTo>
                  <a:pt x="575882" y="1686562"/>
                </a:lnTo>
                <a:lnTo>
                  <a:pt x="575884" y="1686562"/>
                </a:lnTo>
                <a:close/>
                <a:moveTo>
                  <a:pt x="509997" y="122689"/>
                </a:moveTo>
                <a:lnTo>
                  <a:pt x="942045" y="122689"/>
                </a:lnTo>
                <a:lnTo>
                  <a:pt x="942045" y="542556"/>
                </a:lnTo>
                <a:lnTo>
                  <a:pt x="509997" y="974604"/>
                </a:lnTo>
                <a:close/>
                <a:moveTo>
                  <a:pt x="1620001" y="7099"/>
                </a:moveTo>
                <a:lnTo>
                  <a:pt x="3228210" y="1686560"/>
                </a:lnTo>
                <a:lnTo>
                  <a:pt x="2900441" y="1686560"/>
                </a:lnTo>
                <a:lnTo>
                  <a:pt x="1620001" y="349390"/>
                </a:lnTo>
                <a:close/>
                <a:moveTo>
                  <a:pt x="1619999" y="0"/>
                </a:moveTo>
                <a:lnTo>
                  <a:pt x="1619999" y="342291"/>
                </a:lnTo>
                <a:lnTo>
                  <a:pt x="330172" y="1679462"/>
                </a:lnTo>
                <a:lnTo>
                  <a:pt x="0" y="167946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4" name="Isosceles Triangle 8">
            <a:extLst>
              <a:ext uri="{FF2B5EF4-FFF2-40B4-BE49-F238E27FC236}">
                <a16:creationId xmlns:a16="http://schemas.microsoft.com/office/drawing/2014/main" id="{553E4886-2764-4495-849E-8DADCF583AAC}"/>
              </a:ext>
            </a:extLst>
          </p:cNvPr>
          <p:cNvSpPr/>
          <p:nvPr/>
        </p:nvSpPr>
        <p:spPr>
          <a:xfrm rot="16200000">
            <a:off x="3586228" y="3045758"/>
            <a:ext cx="444149" cy="529543"/>
          </a:xfrm>
          <a:custGeom>
            <a:avLst/>
            <a:gdLst/>
            <a:ahLst/>
            <a:cxnLst/>
            <a:rect l="l" t="t" r="r" b="b"/>
            <a:pathLst>
              <a:path w="2708011" h="3228660">
                <a:moveTo>
                  <a:pt x="1895121" y="2005092"/>
                </a:moveTo>
                <a:cubicBezTo>
                  <a:pt x="1769067" y="2196199"/>
                  <a:pt x="1559641" y="2315968"/>
                  <a:pt x="1331007" y="2327705"/>
                </a:cubicBezTo>
                <a:cubicBezTo>
                  <a:pt x="1102373" y="2339443"/>
                  <a:pt x="881783" y="2241749"/>
                  <a:pt x="736821" y="2064556"/>
                </a:cubicBezTo>
                <a:lnTo>
                  <a:pt x="885891" y="1942602"/>
                </a:lnTo>
                <a:cubicBezTo>
                  <a:pt x="992076" y="2072396"/>
                  <a:pt x="1153658" y="2143956"/>
                  <a:pt x="1321132" y="2135359"/>
                </a:cubicBezTo>
                <a:cubicBezTo>
                  <a:pt x="1488607" y="2126761"/>
                  <a:pt x="1642011" y="2039030"/>
                  <a:pt x="1734346" y="1899045"/>
                </a:cubicBezTo>
                <a:close/>
                <a:moveTo>
                  <a:pt x="2315256" y="2179725"/>
                </a:moveTo>
                <a:cubicBezTo>
                  <a:pt x="2124977" y="2519973"/>
                  <a:pt x="1777729" y="2743099"/>
                  <a:pt x="1389179" y="2774782"/>
                </a:cubicBezTo>
                <a:cubicBezTo>
                  <a:pt x="1000629" y="2806465"/>
                  <a:pt x="621821" y="2642541"/>
                  <a:pt x="378934" y="2337614"/>
                </a:cubicBezTo>
                <a:lnTo>
                  <a:pt x="519502" y="2225645"/>
                </a:lnTo>
                <a:cubicBezTo>
                  <a:pt x="725082" y="2483736"/>
                  <a:pt x="1045705" y="2622480"/>
                  <a:pt x="1374574" y="2595664"/>
                </a:cubicBezTo>
                <a:cubicBezTo>
                  <a:pt x="1703443" y="2568848"/>
                  <a:pt x="1997353" y="2379994"/>
                  <a:pt x="2158406" y="2092008"/>
                </a:cubicBezTo>
                <a:close/>
                <a:moveTo>
                  <a:pt x="2315941" y="1615003"/>
                </a:moveTo>
                <a:lnTo>
                  <a:pt x="272242" y="1615003"/>
                </a:lnTo>
                <a:lnTo>
                  <a:pt x="872561" y="666216"/>
                </a:lnTo>
                <a:lnTo>
                  <a:pt x="872561" y="219906"/>
                </a:lnTo>
                <a:cubicBezTo>
                  <a:pt x="872561" y="98674"/>
                  <a:pt x="970839" y="396"/>
                  <a:pt x="1092071" y="396"/>
                </a:cubicBezTo>
                <a:lnTo>
                  <a:pt x="1293841" y="396"/>
                </a:lnTo>
                <a:lnTo>
                  <a:pt x="1294092" y="0"/>
                </a:lnTo>
                <a:lnTo>
                  <a:pt x="1294343" y="396"/>
                </a:lnTo>
                <a:lnTo>
                  <a:pt x="1470231" y="396"/>
                </a:lnTo>
                <a:cubicBezTo>
                  <a:pt x="1591463" y="396"/>
                  <a:pt x="1689741" y="98674"/>
                  <a:pt x="1689741" y="219906"/>
                </a:cubicBezTo>
                <a:lnTo>
                  <a:pt x="1689741" y="625313"/>
                </a:lnTo>
                <a:close/>
                <a:moveTo>
                  <a:pt x="2708011" y="2399368"/>
                </a:moveTo>
                <a:cubicBezTo>
                  <a:pt x="2440740" y="2877288"/>
                  <a:pt x="1950128" y="3187847"/>
                  <a:pt x="1403807" y="3224932"/>
                </a:cubicBezTo>
                <a:cubicBezTo>
                  <a:pt x="857486" y="3262017"/>
                  <a:pt x="329406" y="3020609"/>
                  <a:pt x="0" y="2583191"/>
                </a:cubicBezTo>
                <a:lnTo>
                  <a:pt x="143153" y="2475389"/>
                </a:lnTo>
                <a:cubicBezTo>
                  <a:pt x="436120" y="2864419"/>
                  <a:pt x="905784" y="3079123"/>
                  <a:pt x="1391671" y="3046140"/>
                </a:cubicBezTo>
                <a:cubicBezTo>
                  <a:pt x="1877558" y="3013157"/>
                  <a:pt x="2313899" y="2736952"/>
                  <a:pt x="2551604" y="231189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5" name="Donut 8">
            <a:extLst>
              <a:ext uri="{FF2B5EF4-FFF2-40B4-BE49-F238E27FC236}">
                <a16:creationId xmlns:a16="http://schemas.microsoft.com/office/drawing/2014/main" id="{6EB6E104-5D9A-4058-95CA-66558B926C24}"/>
              </a:ext>
            </a:extLst>
          </p:cNvPr>
          <p:cNvSpPr/>
          <p:nvPr/>
        </p:nvSpPr>
        <p:spPr>
          <a:xfrm>
            <a:off x="8702054" y="3019935"/>
            <a:ext cx="486216" cy="581184"/>
          </a:xfrm>
          <a:custGeom>
            <a:avLst/>
            <a:gdLst/>
            <a:ahLst/>
            <a:cxnLst/>
            <a:rect l="l" t="t" r="r" b="b"/>
            <a:pathLst>
              <a:path w="2688046" h="3213079">
                <a:moveTo>
                  <a:pt x="1056023" y="556744"/>
                </a:moveTo>
                <a:lnTo>
                  <a:pt x="1056023" y="906412"/>
                </a:lnTo>
                <a:cubicBezTo>
                  <a:pt x="641240" y="1029807"/>
                  <a:pt x="338989" y="1414134"/>
                  <a:pt x="338989" y="1869056"/>
                </a:cubicBezTo>
                <a:cubicBezTo>
                  <a:pt x="338989" y="2424121"/>
                  <a:pt x="788958" y="2874090"/>
                  <a:pt x="1344023" y="2874090"/>
                </a:cubicBezTo>
                <a:cubicBezTo>
                  <a:pt x="1899088" y="2874090"/>
                  <a:pt x="2349057" y="2424121"/>
                  <a:pt x="2349057" y="1869056"/>
                </a:cubicBezTo>
                <a:cubicBezTo>
                  <a:pt x="2349057" y="1414134"/>
                  <a:pt x="2046806" y="1029807"/>
                  <a:pt x="1632023" y="906412"/>
                </a:cubicBezTo>
                <a:lnTo>
                  <a:pt x="1632023" y="556744"/>
                </a:lnTo>
                <a:cubicBezTo>
                  <a:pt x="2235992" y="687900"/>
                  <a:pt x="2688046" y="1225687"/>
                  <a:pt x="2688046" y="1869056"/>
                </a:cubicBezTo>
                <a:cubicBezTo>
                  <a:pt x="2688046" y="2611339"/>
                  <a:pt x="2086306" y="3213079"/>
                  <a:pt x="1344023" y="3213079"/>
                </a:cubicBezTo>
                <a:cubicBezTo>
                  <a:pt x="601740" y="3213079"/>
                  <a:pt x="0" y="2611339"/>
                  <a:pt x="0" y="1869056"/>
                </a:cubicBezTo>
                <a:cubicBezTo>
                  <a:pt x="0" y="1225687"/>
                  <a:pt x="452054" y="687900"/>
                  <a:pt x="1056023" y="556744"/>
                </a:cubicBezTo>
                <a:close/>
                <a:moveTo>
                  <a:pt x="1344023" y="0"/>
                </a:moveTo>
                <a:cubicBezTo>
                  <a:pt x="1443445" y="0"/>
                  <a:pt x="1524043" y="80598"/>
                  <a:pt x="1524043" y="180020"/>
                </a:cubicBezTo>
                <a:lnTo>
                  <a:pt x="1524043" y="1413058"/>
                </a:lnTo>
                <a:cubicBezTo>
                  <a:pt x="1524043" y="1512480"/>
                  <a:pt x="1443445" y="1593078"/>
                  <a:pt x="1344023" y="1593078"/>
                </a:cubicBezTo>
                <a:cubicBezTo>
                  <a:pt x="1244601" y="1593078"/>
                  <a:pt x="1164003" y="1512480"/>
                  <a:pt x="1164003" y="1413058"/>
                </a:cubicBezTo>
                <a:lnTo>
                  <a:pt x="1164003" y="180020"/>
                </a:lnTo>
                <a:cubicBezTo>
                  <a:pt x="1164003" y="80598"/>
                  <a:pt x="1244601" y="0"/>
                  <a:pt x="134402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56" name="Freeform 18">
            <a:extLst>
              <a:ext uri="{FF2B5EF4-FFF2-40B4-BE49-F238E27FC236}">
                <a16:creationId xmlns:a16="http://schemas.microsoft.com/office/drawing/2014/main" id="{4703C41F-3FCF-4F86-8398-DD6E9B33A4B9}"/>
              </a:ext>
            </a:extLst>
          </p:cNvPr>
          <p:cNvSpPr/>
          <p:nvPr/>
        </p:nvSpPr>
        <p:spPr>
          <a:xfrm>
            <a:off x="9331860" y="4158946"/>
            <a:ext cx="511325" cy="412677"/>
          </a:xfrm>
          <a:custGeom>
            <a:avLst/>
            <a:gdLst/>
            <a:ahLst/>
            <a:cxnLst/>
            <a:rect l="l" t="t" r="r" b="b"/>
            <a:pathLst>
              <a:path w="3307788" h="2669631">
                <a:moveTo>
                  <a:pt x="2793832" y="1478391"/>
                </a:moveTo>
                <a:cubicBezTo>
                  <a:pt x="2772990" y="1635402"/>
                  <a:pt x="2717678" y="1784517"/>
                  <a:pt x="2633007" y="1915952"/>
                </a:cubicBezTo>
                <a:cubicBezTo>
                  <a:pt x="2695386" y="1951862"/>
                  <a:pt x="2772768" y="1955673"/>
                  <a:pt x="2841607" y="1924185"/>
                </a:cubicBezTo>
                <a:cubicBezTo>
                  <a:pt x="2943442" y="1877605"/>
                  <a:pt x="2999062" y="1766364"/>
                  <a:pt x="2975226" y="1656948"/>
                </a:cubicBezTo>
                <a:cubicBezTo>
                  <a:pt x="2955176" y="1564911"/>
                  <a:pt x="2883463" y="1495086"/>
                  <a:pt x="2793832" y="1478391"/>
                </a:cubicBezTo>
                <a:close/>
                <a:moveTo>
                  <a:pt x="2807611" y="1247700"/>
                </a:moveTo>
                <a:lnTo>
                  <a:pt x="2807472" y="1256060"/>
                </a:lnTo>
                <a:cubicBezTo>
                  <a:pt x="2994195" y="1281771"/>
                  <a:pt x="3148201" y="1421768"/>
                  <a:pt x="3189276" y="1610317"/>
                </a:cubicBezTo>
                <a:cubicBezTo>
                  <a:pt x="3235041" y="1820393"/>
                  <a:pt x="3128252" y="2033972"/>
                  <a:pt x="2932732" y="2123406"/>
                </a:cubicBezTo>
                <a:cubicBezTo>
                  <a:pt x="2789297" y="2189015"/>
                  <a:pt x="2626543" y="2174805"/>
                  <a:pt x="2499470" y="2094044"/>
                </a:cubicBezTo>
                <a:cubicBezTo>
                  <a:pt x="2427194" y="2172627"/>
                  <a:pt x="2343030" y="2241391"/>
                  <a:pt x="2248861" y="2297980"/>
                </a:cubicBezTo>
                <a:cubicBezTo>
                  <a:pt x="2178351" y="2340352"/>
                  <a:pt x="2104446" y="2374567"/>
                  <a:pt x="2027600" y="2398134"/>
                </a:cubicBezTo>
                <a:lnTo>
                  <a:pt x="3307788" y="2397615"/>
                </a:lnTo>
                <a:cubicBezTo>
                  <a:pt x="3265361" y="2549905"/>
                  <a:pt x="2537441" y="2669620"/>
                  <a:pt x="1653814" y="2669631"/>
                </a:cubicBezTo>
                <a:cubicBezTo>
                  <a:pt x="773102" y="2669642"/>
                  <a:pt x="46417" y="2550707"/>
                  <a:pt x="0" y="2398955"/>
                </a:cubicBezTo>
                <a:lnTo>
                  <a:pt x="1280678" y="2398436"/>
                </a:lnTo>
                <a:cubicBezTo>
                  <a:pt x="1203764" y="2374915"/>
                  <a:pt x="1129786" y="2340732"/>
                  <a:pt x="1059201" y="2298380"/>
                </a:cubicBezTo>
                <a:cubicBezTo>
                  <a:pt x="693039" y="2078675"/>
                  <a:pt x="477900" y="1674935"/>
                  <a:pt x="499745" y="1248476"/>
                </a:cubicBezTo>
                <a:close/>
                <a:moveTo>
                  <a:pt x="1331611" y="201752"/>
                </a:moveTo>
                <a:cubicBezTo>
                  <a:pt x="1206335" y="290902"/>
                  <a:pt x="1124761" y="308382"/>
                  <a:pt x="1132336" y="435988"/>
                </a:cubicBezTo>
                <a:cubicBezTo>
                  <a:pt x="1160888" y="640507"/>
                  <a:pt x="1527973" y="617783"/>
                  <a:pt x="1498839" y="840365"/>
                </a:cubicBezTo>
                <a:cubicBezTo>
                  <a:pt x="1455138" y="960979"/>
                  <a:pt x="1395705" y="987199"/>
                  <a:pt x="1213910" y="1052459"/>
                </a:cubicBezTo>
                <a:cubicBezTo>
                  <a:pt x="1331028" y="972050"/>
                  <a:pt x="1364241" y="921357"/>
                  <a:pt x="1360745" y="809484"/>
                </a:cubicBezTo>
                <a:cubicBezTo>
                  <a:pt x="1360746" y="646916"/>
                  <a:pt x="1111360" y="626523"/>
                  <a:pt x="1020462" y="495421"/>
                </a:cubicBezTo>
                <a:cubicBezTo>
                  <a:pt x="941218" y="374224"/>
                  <a:pt x="1061250" y="280996"/>
                  <a:pt x="1331611" y="201752"/>
                </a:cubicBezTo>
                <a:close/>
                <a:moveTo>
                  <a:pt x="2164365" y="80223"/>
                </a:moveTo>
                <a:cubicBezTo>
                  <a:pt x="2021192" y="182108"/>
                  <a:pt x="1927964" y="202086"/>
                  <a:pt x="1936621" y="347922"/>
                </a:cubicBezTo>
                <a:cubicBezTo>
                  <a:pt x="1969252" y="581657"/>
                  <a:pt x="2388778" y="555687"/>
                  <a:pt x="2355482" y="810066"/>
                </a:cubicBezTo>
                <a:cubicBezTo>
                  <a:pt x="2305538" y="947910"/>
                  <a:pt x="2237615" y="977876"/>
                  <a:pt x="2029849" y="1052459"/>
                </a:cubicBezTo>
                <a:cubicBezTo>
                  <a:pt x="2163698" y="960563"/>
                  <a:pt x="2201656" y="902628"/>
                  <a:pt x="2197660" y="774773"/>
                </a:cubicBezTo>
                <a:cubicBezTo>
                  <a:pt x="2197661" y="588982"/>
                  <a:pt x="1912649" y="565676"/>
                  <a:pt x="1808765" y="415844"/>
                </a:cubicBezTo>
                <a:cubicBezTo>
                  <a:pt x="1718201" y="277334"/>
                  <a:pt x="1855380" y="170787"/>
                  <a:pt x="2164365" y="80223"/>
                </a:cubicBezTo>
                <a:close/>
                <a:moveTo>
                  <a:pt x="1754169" y="0"/>
                </a:moveTo>
                <a:cubicBezTo>
                  <a:pt x="1583512" y="121444"/>
                  <a:pt x="1472387" y="145257"/>
                  <a:pt x="1482706" y="319088"/>
                </a:cubicBezTo>
                <a:cubicBezTo>
                  <a:pt x="1521601" y="597693"/>
                  <a:pt x="2021663" y="566738"/>
                  <a:pt x="1981975" y="869950"/>
                </a:cubicBezTo>
                <a:cubicBezTo>
                  <a:pt x="1922443" y="1034256"/>
                  <a:pt x="1841481" y="1069974"/>
                  <a:pt x="1593831" y="1158875"/>
                </a:cubicBezTo>
                <a:cubicBezTo>
                  <a:pt x="1753374" y="1049338"/>
                  <a:pt x="1798619" y="980281"/>
                  <a:pt x="1793856" y="827882"/>
                </a:cubicBezTo>
                <a:cubicBezTo>
                  <a:pt x="1793857" y="606424"/>
                  <a:pt x="1454132" y="578644"/>
                  <a:pt x="1330306" y="400050"/>
                </a:cubicBezTo>
                <a:cubicBezTo>
                  <a:pt x="1222356" y="234950"/>
                  <a:pt x="1385869" y="107950"/>
                  <a:pt x="175416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7" name="Oval 7">
            <a:extLst>
              <a:ext uri="{FF2B5EF4-FFF2-40B4-BE49-F238E27FC236}">
                <a16:creationId xmlns:a16="http://schemas.microsoft.com/office/drawing/2014/main" id="{A617D907-3902-491F-A84F-376591277C1E}"/>
              </a:ext>
            </a:extLst>
          </p:cNvPr>
          <p:cNvSpPr/>
          <p:nvPr/>
        </p:nvSpPr>
        <p:spPr>
          <a:xfrm>
            <a:off x="9479191" y="3053276"/>
            <a:ext cx="514505" cy="514505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415334" y="1947658"/>
                </a:moveTo>
                <a:lnTo>
                  <a:pt x="838053" y="2871852"/>
                </a:lnTo>
                <a:cubicBezTo>
                  <a:pt x="1312591" y="3168264"/>
                  <a:pt x="1913932" y="3170879"/>
                  <a:pt x="2391030" y="2878606"/>
                </a:cubicBezTo>
                <a:lnTo>
                  <a:pt x="1821709" y="1949263"/>
                </a:lnTo>
                <a:cubicBezTo>
                  <a:pt x="1763478" y="1986502"/>
                  <a:pt x="1694174" y="2007350"/>
                  <a:pt x="1620000" y="2007350"/>
                </a:cubicBezTo>
                <a:cubicBezTo>
                  <a:pt x="1544621" y="2007350"/>
                  <a:pt x="1474270" y="1985818"/>
                  <a:pt x="1415334" y="1947658"/>
                </a:cubicBezTo>
                <a:close/>
                <a:moveTo>
                  <a:pt x="1620001" y="1350973"/>
                </a:moveTo>
                <a:cubicBezTo>
                  <a:pt x="1471421" y="1350973"/>
                  <a:pt x="1350973" y="1471421"/>
                  <a:pt x="1350973" y="1620001"/>
                </a:cubicBezTo>
                <a:cubicBezTo>
                  <a:pt x="1350973" y="1768581"/>
                  <a:pt x="1471421" y="1889029"/>
                  <a:pt x="1620001" y="1889029"/>
                </a:cubicBezTo>
                <a:cubicBezTo>
                  <a:pt x="1768581" y="1889029"/>
                  <a:pt x="1889029" y="1768581"/>
                  <a:pt x="1889029" y="1620001"/>
                </a:cubicBezTo>
                <a:cubicBezTo>
                  <a:pt x="1889029" y="1471421"/>
                  <a:pt x="1768581" y="1350973"/>
                  <a:pt x="1620001" y="1350973"/>
                </a:cubicBezTo>
                <a:close/>
                <a:moveTo>
                  <a:pt x="2324470" y="322965"/>
                </a:moveTo>
                <a:lnTo>
                  <a:pt x="1804044" y="1281148"/>
                </a:lnTo>
                <a:cubicBezTo>
                  <a:pt x="1925507" y="1345192"/>
                  <a:pt x="2007350" y="1473038"/>
                  <a:pt x="2007350" y="1620000"/>
                </a:cubicBezTo>
                <a:lnTo>
                  <a:pt x="2005998" y="1633413"/>
                </a:lnTo>
                <a:lnTo>
                  <a:pt x="3095109" y="1671260"/>
                </a:lnTo>
                <a:cubicBezTo>
                  <a:pt x="3114541" y="1112092"/>
                  <a:pt x="2816135" y="590008"/>
                  <a:pt x="2324470" y="322965"/>
                </a:cubicBezTo>
                <a:close/>
                <a:moveTo>
                  <a:pt x="926838" y="316888"/>
                </a:moveTo>
                <a:cubicBezTo>
                  <a:pt x="432869" y="579644"/>
                  <a:pt x="129933" y="1099113"/>
                  <a:pt x="144500" y="1658429"/>
                </a:cubicBezTo>
                <a:lnTo>
                  <a:pt x="1233664" y="1630062"/>
                </a:lnTo>
                <a:cubicBezTo>
                  <a:pt x="1232693" y="1626734"/>
                  <a:pt x="1232650" y="1623372"/>
                  <a:pt x="1232650" y="1620000"/>
                </a:cubicBezTo>
                <a:cubicBezTo>
                  <a:pt x="1232650" y="1471836"/>
                  <a:pt x="1315838" y="1343102"/>
                  <a:pt x="1438904" y="1279548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8" name="Freeform 20">
            <a:extLst>
              <a:ext uri="{FF2B5EF4-FFF2-40B4-BE49-F238E27FC236}">
                <a16:creationId xmlns:a16="http://schemas.microsoft.com/office/drawing/2014/main" id="{863AB3E9-C982-46BC-89EA-1E170811474C}"/>
              </a:ext>
            </a:extLst>
          </p:cNvPr>
          <p:cNvSpPr/>
          <p:nvPr/>
        </p:nvSpPr>
        <p:spPr>
          <a:xfrm>
            <a:off x="10225137" y="5064159"/>
            <a:ext cx="536427" cy="573297"/>
          </a:xfrm>
          <a:custGeom>
            <a:avLst/>
            <a:gdLst>
              <a:gd name="connsiteX0" fmla="*/ 795647 w 2149434"/>
              <a:gd name="connsiteY0" fmla="*/ 2933205 h 2933205"/>
              <a:gd name="connsiteX1" fmla="*/ 0 w 2149434"/>
              <a:gd name="connsiteY1" fmla="*/ 1531917 h 2933205"/>
              <a:gd name="connsiteX2" fmla="*/ 463138 w 2149434"/>
              <a:gd name="connsiteY2" fmla="*/ 1733797 h 2933205"/>
              <a:gd name="connsiteX3" fmla="*/ 700645 w 2149434"/>
              <a:gd name="connsiteY3" fmla="*/ 166255 h 2933205"/>
              <a:gd name="connsiteX4" fmla="*/ 676894 w 2149434"/>
              <a:gd name="connsiteY4" fmla="*/ 0 h 2933205"/>
              <a:gd name="connsiteX5" fmla="*/ 2066307 w 2149434"/>
              <a:gd name="connsiteY5" fmla="*/ 819397 h 2933205"/>
              <a:gd name="connsiteX6" fmla="*/ 2149434 w 2149434"/>
              <a:gd name="connsiteY6" fmla="*/ 593766 h 2933205"/>
              <a:gd name="connsiteX7" fmla="*/ 1816925 w 2149434"/>
              <a:gd name="connsiteY7" fmla="*/ 2933205 h 2933205"/>
              <a:gd name="connsiteX8" fmla="*/ 1187533 w 2149434"/>
              <a:gd name="connsiteY8" fmla="*/ 926275 h 2933205"/>
              <a:gd name="connsiteX9" fmla="*/ 1080655 w 2149434"/>
              <a:gd name="connsiteY9" fmla="*/ 1828800 h 2933205"/>
              <a:gd name="connsiteX10" fmla="*/ 914400 w 2149434"/>
              <a:gd name="connsiteY10" fmla="*/ 1448790 h 2933205"/>
              <a:gd name="connsiteX11" fmla="*/ 795647 w 2149434"/>
              <a:gd name="connsiteY11" fmla="*/ 2933205 h 2933205"/>
              <a:gd name="connsiteX0" fmla="*/ 795647 w 2149434"/>
              <a:gd name="connsiteY0" fmla="*/ 2933205 h 2933205"/>
              <a:gd name="connsiteX1" fmla="*/ 0 w 2149434"/>
              <a:gd name="connsiteY1" fmla="*/ 1531917 h 2933205"/>
              <a:gd name="connsiteX2" fmla="*/ 463138 w 2149434"/>
              <a:gd name="connsiteY2" fmla="*/ 1733797 h 2933205"/>
              <a:gd name="connsiteX3" fmla="*/ 676894 w 2149434"/>
              <a:gd name="connsiteY3" fmla="*/ 0 h 2933205"/>
              <a:gd name="connsiteX4" fmla="*/ 2066307 w 2149434"/>
              <a:gd name="connsiteY4" fmla="*/ 819397 h 2933205"/>
              <a:gd name="connsiteX5" fmla="*/ 2149434 w 2149434"/>
              <a:gd name="connsiteY5" fmla="*/ 593766 h 2933205"/>
              <a:gd name="connsiteX6" fmla="*/ 1816925 w 2149434"/>
              <a:gd name="connsiteY6" fmla="*/ 2933205 h 2933205"/>
              <a:gd name="connsiteX7" fmla="*/ 1187533 w 2149434"/>
              <a:gd name="connsiteY7" fmla="*/ 926275 h 2933205"/>
              <a:gd name="connsiteX8" fmla="*/ 1080655 w 2149434"/>
              <a:gd name="connsiteY8" fmla="*/ 1828800 h 2933205"/>
              <a:gd name="connsiteX9" fmla="*/ 914400 w 2149434"/>
              <a:gd name="connsiteY9" fmla="*/ 1448790 h 2933205"/>
              <a:gd name="connsiteX10" fmla="*/ 795647 w 2149434"/>
              <a:gd name="connsiteY10" fmla="*/ 2933205 h 2933205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2066307 w 2149434"/>
              <a:gd name="connsiteY4" fmla="*/ 1036680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2066307 w 2149434"/>
              <a:gd name="connsiteY4" fmla="*/ 1036680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1975772 w 2149434"/>
              <a:gd name="connsiteY4" fmla="*/ 991413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1975772 w 2149434"/>
              <a:gd name="connsiteY4" fmla="*/ 991413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1975772 w 2149434"/>
              <a:gd name="connsiteY4" fmla="*/ 991413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095113"/>
              <a:gd name="connsiteY0" fmla="*/ 3150488 h 3150488"/>
              <a:gd name="connsiteX1" fmla="*/ 0 w 2095113"/>
              <a:gd name="connsiteY1" fmla="*/ 1749200 h 3150488"/>
              <a:gd name="connsiteX2" fmla="*/ 463138 w 2095113"/>
              <a:gd name="connsiteY2" fmla="*/ 1951080 h 3150488"/>
              <a:gd name="connsiteX3" fmla="*/ 776482 w 2095113"/>
              <a:gd name="connsiteY3" fmla="*/ 0 h 3150488"/>
              <a:gd name="connsiteX4" fmla="*/ 1975772 w 2095113"/>
              <a:gd name="connsiteY4" fmla="*/ 991413 h 3150488"/>
              <a:gd name="connsiteX5" fmla="*/ 2095113 w 2095113"/>
              <a:gd name="connsiteY5" fmla="*/ 702407 h 3150488"/>
              <a:gd name="connsiteX6" fmla="*/ 1816925 w 2095113"/>
              <a:gd name="connsiteY6" fmla="*/ 3150488 h 3150488"/>
              <a:gd name="connsiteX7" fmla="*/ 1187533 w 2095113"/>
              <a:gd name="connsiteY7" fmla="*/ 1143558 h 3150488"/>
              <a:gd name="connsiteX8" fmla="*/ 1080655 w 2095113"/>
              <a:gd name="connsiteY8" fmla="*/ 2046083 h 3150488"/>
              <a:gd name="connsiteX9" fmla="*/ 914400 w 2095113"/>
              <a:gd name="connsiteY9" fmla="*/ 1666073 h 3150488"/>
              <a:gd name="connsiteX10" fmla="*/ 795647 w 2095113"/>
              <a:gd name="connsiteY10" fmla="*/ 3150488 h 3150488"/>
              <a:gd name="connsiteX0" fmla="*/ 795647 w 2760540"/>
              <a:gd name="connsiteY0" fmla="*/ 3150488 h 3150488"/>
              <a:gd name="connsiteX1" fmla="*/ 0 w 2760540"/>
              <a:gd name="connsiteY1" fmla="*/ 1749200 h 3150488"/>
              <a:gd name="connsiteX2" fmla="*/ 463138 w 2760540"/>
              <a:gd name="connsiteY2" fmla="*/ 1951080 h 3150488"/>
              <a:gd name="connsiteX3" fmla="*/ 776482 w 2760540"/>
              <a:gd name="connsiteY3" fmla="*/ 0 h 3150488"/>
              <a:gd name="connsiteX4" fmla="*/ 1975772 w 2760540"/>
              <a:gd name="connsiteY4" fmla="*/ 991413 h 3150488"/>
              <a:gd name="connsiteX5" fmla="*/ 2095113 w 2760540"/>
              <a:gd name="connsiteY5" fmla="*/ 702407 h 3150488"/>
              <a:gd name="connsiteX6" fmla="*/ 1816925 w 2760540"/>
              <a:gd name="connsiteY6" fmla="*/ 3150488 h 3150488"/>
              <a:gd name="connsiteX7" fmla="*/ 1187533 w 2760540"/>
              <a:gd name="connsiteY7" fmla="*/ 1143558 h 3150488"/>
              <a:gd name="connsiteX8" fmla="*/ 1080655 w 2760540"/>
              <a:gd name="connsiteY8" fmla="*/ 2046083 h 3150488"/>
              <a:gd name="connsiteX9" fmla="*/ 914400 w 2760540"/>
              <a:gd name="connsiteY9" fmla="*/ 1666073 h 3150488"/>
              <a:gd name="connsiteX10" fmla="*/ 795647 w 2760540"/>
              <a:gd name="connsiteY10" fmla="*/ 3150488 h 3150488"/>
              <a:gd name="connsiteX0" fmla="*/ 795647 w 2904019"/>
              <a:gd name="connsiteY0" fmla="*/ 3150488 h 3150488"/>
              <a:gd name="connsiteX1" fmla="*/ 0 w 2904019"/>
              <a:gd name="connsiteY1" fmla="*/ 1749200 h 3150488"/>
              <a:gd name="connsiteX2" fmla="*/ 463138 w 2904019"/>
              <a:gd name="connsiteY2" fmla="*/ 1951080 h 3150488"/>
              <a:gd name="connsiteX3" fmla="*/ 776482 w 2904019"/>
              <a:gd name="connsiteY3" fmla="*/ 0 h 3150488"/>
              <a:gd name="connsiteX4" fmla="*/ 1975772 w 2904019"/>
              <a:gd name="connsiteY4" fmla="*/ 991413 h 3150488"/>
              <a:gd name="connsiteX5" fmla="*/ 2095113 w 2904019"/>
              <a:gd name="connsiteY5" fmla="*/ 702407 h 3150488"/>
              <a:gd name="connsiteX6" fmla="*/ 1816925 w 2904019"/>
              <a:gd name="connsiteY6" fmla="*/ 3150488 h 3150488"/>
              <a:gd name="connsiteX7" fmla="*/ 1187533 w 2904019"/>
              <a:gd name="connsiteY7" fmla="*/ 1143558 h 3150488"/>
              <a:gd name="connsiteX8" fmla="*/ 1080655 w 2904019"/>
              <a:gd name="connsiteY8" fmla="*/ 2046083 h 3150488"/>
              <a:gd name="connsiteX9" fmla="*/ 914400 w 2904019"/>
              <a:gd name="connsiteY9" fmla="*/ 1666073 h 3150488"/>
              <a:gd name="connsiteX10" fmla="*/ 795647 w 2904019"/>
              <a:gd name="connsiteY10" fmla="*/ 3150488 h 3150488"/>
              <a:gd name="connsiteX0" fmla="*/ 795647 w 2905418"/>
              <a:gd name="connsiteY0" fmla="*/ 3150488 h 3186701"/>
              <a:gd name="connsiteX1" fmla="*/ 0 w 2905418"/>
              <a:gd name="connsiteY1" fmla="*/ 1749200 h 3186701"/>
              <a:gd name="connsiteX2" fmla="*/ 463138 w 2905418"/>
              <a:gd name="connsiteY2" fmla="*/ 1951080 h 3186701"/>
              <a:gd name="connsiteX3" fmla="*/ 776482 w 2905418"/>
              <a:gd name="connsiteY3" fmla="*/ 0 h 3186701"/>
              <a:gd name="connsiteX4" fmla="*/ 1975772 w 2905418"/>
              <a:gd name="connsiteY4" fmla="*/ 991413 h 3186701"/>
              <a:gd name="connsiteX5" fmla="*/ 2095113 w 2905418"/>
              <a:gd name="connsiteY5" fmla="*/ 702407 h 3186701"/>
              <a:gd name="connsiteX6" fmla="*/ 1821452 w 2905418"/>
              <a:gd name="connsiteY6" fmla="*/ 3186701 h 3186701"/>
              <a:gd name="connsiteX7" fmla="*/ 1187533 w 2905418"/>
              <a:gd name="connsiteY7" fmla="*/ 1143558 h 3186701"/>
              <a:gd name="connsiteX8" fmla="*/ 1080655 w 2905418"/>
              <a:gd name="connsiteY8" fmla="*/ 2046083 h 3186701"/>
              <a:gd name="connsiteX9" fmla="*/ 914400 w 2905418"/>
              <a:gd name="connsiteY9" fmla="*/ 1666073 h 3186701"/>
              <a:gd name="connsiteX10" fmla="*/ 795647 w 2905418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1975772 w 2937337"/>
              <a:gd name="connsiteY4" fmla="*/ 991413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034620 w 2937337"/>
              <a:gd name="connsiteY4" fmla="*/ 129470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034620 w 2937337"/>
              <a:gd name="connsiteY4" fmla="*/ 129470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034620 w 2937337"/>
              <a:gd name="connsiteY4" fmla="*/ 129470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893849"/>
              <a:gd name="connsiteY0" fmla="*/ 3150488 h 3186701"/>
              <a:gd name="connsiteX1" fmla="*/ 0 w 2893849"/>
              <a:gd name="connsiteY1" fmla="*/ 1749200 h 3186701"/>
              <a:gd name="connsiteX2" fmla="*/ 463138 w 2893849"/>
              <a:gd name="connsiteY2" fmla="*/ 1951080 h 3186701"/>
              <a:gd name="connsiteX3" fmla="*/ 776482 w 2893849"/>
              <a:gd name="connsiteY3" fmla="*/ 0 h 3186701"/>
              <a:gd name="connsiteX4" fmla="*/ 2034620 w 2893849"/>
              <a:gd name="connsiteY4" fmla="*/ 1294704 h 3186701"/>
              <a:gd name="connsiteX5" fmla="*/ 2031739 w 2893849"/>
              <a:gd name="connsiteY5" fmla="*/ 711461 h 3186701"/>
              <a:gd name="connsiteX6" fmla="*/ 1821452 w 2893849"/>
              <a:gd name="connsiteY6" fmla="*/ 3186701 h 3186701"/>
              <a:gd name="connsiteX7" fmla="*/ 1187533 w 2893849"/>
              <a:gd name="connsiteY7" fmla="*/ 1143558 h 3186701"/>
              <a:gd name="connsiteX8" fmla="*/ 1080655 w 2893849"/>
              <a:gd name="connsiteY8" fmla="*/ 2046083 h 3186701"/>
              <a:gd name="connsiteX9" fmla="*/ 914400 w 2893849"/>
              <a:gd name="connsiteY9" fmla="*/ 1666073 h 3186701"/>
              <a:gd name="connsiteX10" fmla="*/ 795647 w 2893849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03465 w 2936139"/>
              <a:gd name="connsiteY0" fmla="*/ 3168594 h 3186701"/>
              <a:gd name="connsiteX1" fmla="*/ 0 w 2936139"/>
              <a:gd name="connsiteY1" fmla="*/ 1726566 h 3186701"/>
              <a:gd name="connsiteX2" fmla="*/ 404291 w 2936139"/>
              <a:gd name="connsiteY2" fmla="*/ 2009927 h 3186701"/>
              <a:gd name="connsiteX3" fmla="*/ 781009 w 2936139"/>
              <a:gd name="connsiteY3" fmla="*/ 0 h 3186701"/>
              <a:gd name="connsiteX4" fmla="*/ 2039147 w 2936139"/>
              <a:gd name="connsiteY4" fmla="*/ 1294704 h 3186701"/>
              <a:gd name="connsiteX5" fmla="*/ 2036266 w 2936139"/>
              <a:gd name="connsiteY5" fmla="*/ 711461 h 3186701"/>
              <a:gd name="connsiteX6" fmla="*/ 1825979 w 2936139"/>
              <a:gd name="connsiteY6" fmla="*/ 3186701 h 3186701"/>
              <a:gd name="connsiteX7" fmla="*/ 1192060 w 2936139"/>
              <a:gd name="connsiteY7" fmla="*/ 1143558 h 3186701"/>
              <a:gd name="connsiteX8" fmla="*/ 1085182 w 2936139"/>
              <a:gd name="connsiteY8" fmla="*/ 2046083 h 3186701"/>
              <a:gd name="connsiteX9" fmla="*/ 918927 w 2936139"/>
              <a:gd name="connsiteY9" fmla="*/ 1666073 h 3186701"/>
              <a:gd name="connsiteX10" fmla="*/ 1103465 w 2936139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64195 w 2981407"/>
              <a:gd name="connsiteY9" fmla="*/ 1666073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64195 w 2981407"/>
              <a:gd name="connsiteY9" fmla="*/ 1666073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64195 w 2981407"/>
              <a:gd name="connsiteY9" fmla="*/ 1666073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897156"/>
              <a:gd name="connsiteY0" fmla="*/ 3168594 h 3173121"/>
              <a:gd name="connsiteX1" fmla="*/ 0 w 2897156"/>
              <a:gd name="connsiteY1" fmla="*/ 1749200 h 3173121"/>
              <a:gd name="connsiteX2" fmla="*/ 449559 w 2897156"/>
              <a:gd name="connsiteY2" fmla="*/ 2009927 h 3173121"/>
              <a:gd name="connsiteX3" fmla="*/ 826277 w 2897156"/>
              <a:gd name="connsiteY3" fmla="*/ 0 h 3173121"/>
              <a:gd name="connsiteX4" fmla="*/ 2084415 w 2897156"/>
              <a:gd name="connsiteY4" fmla="*/ 1294704 h 3173121"/>
              <a:gd name="connsiteX5" fmla="*/ 2081534 w 2897156"/>
              <a:gd name="connsiteY5" fmla="*/ 711461 h 3173121"/>
              <a:gd name="connsiteX6" fmla="*/ 1581537 w 2897156"/>
              <a:gd name="connsiteY6" fmla="*/ 3173121 h 3173121"/>
              <a:gd name="connsiteX7" fmla="*/ 1237328 w 2897156"/>
              <a:gd name="connsiteY7" fmla="*/ 1143558 h 3173121"/>
              <a:gd name="connsiteX8" fmla="*/ 1130450 w 2897156"/>
              <a:gd name="connsiteY8" fmla="*/ 2046083 h 3173121"/>
              <a:gd name="connsiteX9" fmla="*/ 918927 w 2897156"/>
              <a:gd name="connsiteY9" fmla="*/ 1697760 h 3173121"/>
              <a:gd name="connsiteX10" fmla="*/ 1148733 w 2897156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30450 w 2969045"/>
              <a:gd name="connsiteY8" fmla="*/ 2046083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30450 w 2969045"/>
              <a:gd name="connsiteY8" fmla="*/ 2046083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288886 w 2969045"/>
              <a:gd name="connsiteY8" fmla="*/ 2367481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969045" h="3173121">
                <a:moveTo>
                  <a:pt x="1148733" y="3168594"/>
                </a:moveTo>
                <a:cubicBezTo>
                  <a:pt x="-68605" y="2992718"/>
                  <a:pt x="289357" y="2373225"/>
                  <a:pt x="0" y="1749200"/>
                </a:cubicBezTo>
                <a:cubicBezTo>
                  <a:pt x="211718" y="1712379"/>
                  <a:pt x="518500" y="2277611"/>
                  <a:pt x="449559" y="2009927"/>
                </a:cubicBezTo>
                <a:cubicBezTo>
                  <a:pt x="87752" y="952162"/>
                  <a:pt x="1169975" y="921963"/>
                  <a:pt x="826277" y="0"/>
                </a:cubicBezTo>
                <a:cubicBezTo>
                  <a:pt x="1894489" y="60376"/>
                  <a:pt x="1582046" y="1053258"/>
                  <a:pt x="2084415" y="1294704"/>
                </a:cubicBezTo>
                <a:cubicBezTo>
                  <a:pt x="2220765" y="1319082"/>
                  <a:pt x="2384277" y="1207659"/>
                  <a:pt x="2081534" y="711461"/>
                </a:cubicBezTo>
                <a:cubicBezTo>
                  <a:pt x="3844765" y="2025429"/>
                  <a:pt x="2606774" y="3099478"/>
                  <a:pt x="1581537" y="3173121"/>
                </a:cubicBezTo>
                <a:cubicBezTo>
                  <a:pt x="2049242" y="2917586"/>
                  <a:pt x="2204598" y="1824606"/>
                  <a:pt x="1237328" y="1143558"/>
                </a:cubicBezTo>
                <a:cubicBezTo>
                  <a:pt x="1479342" y="1777869"/>
                  <a:pt x="1318476" y="2090782"/>
                  <a:pt x="1162138" y="2408222"/>
                </a:cubicBezTo>
                <a:cubicBezTo>
                  <a:pt x="1159532" y="2246847"/>
                  <a:pt x="1324413" y="1899876"/>
                  <a:pt x="918927" y="1697760"/>
                </a:cubicBezTo>
                <a:cubicBezTo>
                  <a:pt x="1108697" y="2305733"/>
                  <a:pt x="307113" y="2497246"/>
                  <a:pt x="1148733" y="316859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9" name="Rounded Rectangle 25">
            <a:extLst>
              <a:ext uri="{FF2B5EF4-FFF2-40B4-BE49-F238E27FC236}">
                <a16:creationId xmlns:a16="http://schemas.microsoft.com/office/drawing/2014/main" id="{59C36901-FFBC-4A2C-85F9-89AA5A4E9F8C}"/>
              </a:ext>
            </a:extLst>
          </p:cNvPr>
          <p:cNvSpPr/>
          <p:nvPr/>
        </p:nvSpPr>
        <p:spPr>
          <a:xfrm>
            <a:off x="10199859" y="2052206"/>
            <a:ext cx="586980" cy="430164"/>
          </a:xfrm>
          <a:custGeom>
            <a:avLst/>
            <a:gdLst/>
            <a:ahLst/>
            <a:cxnLst/>
            <a:rect l="l" t="t" r="r" b="b"/>
            <a:pathLst>
              <a:path w="3248842" h="2380886">
                <a:moveTo>
                  <a:pt x="1194785" y="1472263"/>
                </a:moveTo>
                <a:cubicBezTo>
                  <a:pt x="1150014" y="1472263"/>
                  <a:pt x="1113720" y="1508557"/>
                  <a:pt x="1113720" y="1553328"/>
                </a:cubicBezTo>
                <a:lnTo>
                  <a:pt x="1113720" y="1600880"/>
                </a:lnTo>
                <a:cubicBezTo>
                  <a:pt x="1113720" y="1645651"/>
                  <a:pt x="1150014" y="1681945"/>
                  <a:pt x="1194785" y="1681945"/>
                </a:cubicBezTo>
                <a:lnTo>
                  <a:pt x="2067186" y="1681945"/>
                </a:lnTo>
                <a:cubicBezTo>
                  <a:pt x="2111957" y="1681945"/>
                  <a:pt x="2148251" y="1645651"/>
                  <a:pt x="2148251" y="1600880"/>
                </a:cubicBezTo>
                <a:lnTo>
                  <a:pt x="2148251" y="1553328"/>
                </a:lnTo>
                <a:cubicBezTo>
                  <a:pt x="2148251" y="1508557"/>
                  <a:pt x="2111957" y="1472263"/>
                  <a:pt x="2067186" y="1472263"/>
                </a:cubicBezTo>
                <a:close/>
                <a:moveTo>
                  <a:pt x="2582402" y="986449"/>
                </a:moveTo>
                <a:cubicBezTo>
                  <a:pt x="2477247" y="986449"/>
                  <a:pt x="2392002" y="1071694"/>
                  <a:pt x="2392002" y="1176848"/>
                </a:cubicBezTo>
                <a:cubicBezTo>
                  <a:pt x="2392002" y="1282003"/>
                  <a:pt x="2477247" y="1367248"/>
                  <a:pt x="2582402" y="1367248"/>
                </a:cubicBezTo>
                <a:cubicBezTo>
                  <a:pt x="2687557" y="1367248"/>
                  <a:pt x="2772801" y="1282003"/>
                  <a:pt x="2772801" y="1176848"/>
                </a:cubicBezTo>
                <a:cubicBezTo>
                  <a:pt x="2772801" y="1071694"/>
                  <a:pt x="2687557" y="986449"/>
                  <a:pt x="2582402" y="986449"/>
                </a:cubicBezTo>
                <a:close/>
                <a:moveTo>
                  <a:pt x="679570" y="986449"/>
                </a:moveTo>
                <a:cubicBezTo>
                  <a:pt x="574415" y="986449"/>
                  <a:pt x="489171" y="1071694"/>
                  <a:pt x="489171" y="1176848"/>
                </a:cubicBezTo>
                <a:cubicBezTo>
                  <a:pt x="489171" y="1282003"/>
                  <a:pt x="574415" y="1367248"/>
                  <a:pt x="679570" y="1367248"/>
                </a:cubicBezTo>
                <a:cubicBezTo>
                  <a:pt x="784725" y="1367248"/>
                  <a:pt x="869970" y="1282003"/>
                  <a:pt x="869970" y="1176848"/>
                </a:cubicBezTo>
                <a:cubicBezTo>
                  <a:pt x="869970" y="1071694"/>
                  <a:pt x="784725" y="986449"/>
                  <a:pt x="679570" y="986449"/>
                </a:cubicBezTo>
                <a:close/>
                <a:moveTo>
                  <a:pt x="867954" y="155801"/>
                </a:moveTo>
                <a:lnTo>
                  <a:pt x="726849" y="858549"/>
                </a:lnTo>
                <a:lnTo>
                  <a:pt x="2535122" y="858549"/>
                </a:lnTo>
                <a:lnTo>
                  <a:pt x="2394017" y="155801"/>
                </a:lnTo>
                <a:close/>
                <a:moveTo>
                  <a:pt x="677268" y="0"/>
                </a:moveTo>
                <a:lnTo>
                  <a:pt x="2584703" y="0"/>
                </a:lnTo>
                <a:lnTo>
                  <a:pt x="2736658" y="607820"/>
                </a:lnTo>
                <a:cubicBezTo>
                  <a:pt x="2766265" y="579906"/>
                  <a:pt x="2806392" y="564164"/>
                  <a:pt x="2850195" y="564164"/>
                </a:cubicBezTo>
                <a:lnTo>
                  <a:pt x="3069929" y="564164"/>
                </a:lnTo>
                <a:cubicBezTo>
                  <a:pt x="3168740" y="564164"/>
                  <a:pt x="3248842" y="644266"/>
                  <a:pt x="3248842" y="743077"/>
                </a:cubicBezTo>
                <a:lnTo>
                  <a:pt x="3248842" y="792706"/>
                </a:lnTo>
                <a:cubicBezTo>
                  <a:pt x="3248842" y="891517"/>
                  <a:pt x="3168740" y="971619"/>
                  <a:pt x="3069929" y="971619"/>
                </a:cubicBezTo>
                <a:lnTo>
                  <a:pt x="3054536" y="971619"/>
                </a:lnTo>
                <a:cubicBezTo>
                  <a:pt x="3060628" y="989042"/>
                  <a:pt x="3063411" y="1007758"/>
                  <a:pt x="3063411" y="1027125"/>
                </a:cubicBezTo>
                <a:lnTo>
                  <a:pt x="3063411" y="2015961"/>
                </a:lnTo>
                <a:lnTo>
                  <a:pt x="2889080" y="2015961"/>
                </a:lnTo>
                <a:lnTo>
                  <a:pt x="2889080" y="2260325"/>
                </a:lnTo>
                <a:cubicBezTo>
                  <a:pt x="2889080" y="2326909"/>
                  <a:pt x="2835102" y="2380886"/>
                  <a:pt x="2768518" y="2380886"/>
                </a:cubicBezTo>
                <a:lnTo>
                  <a:pt x="2286284" y="2380886"/>
                </a:lnTo>
                <a:cubicBezTo>
                  <a:pt x="2219700" y="2380886"/>
                  <a:pt x="2165723" y="2326909"/>
                  <a:pt x="2165723" y="2260325"/>
                </a:cubicBezTo>
                <a:lnTo>
                  <a:pt x="2165723" y="2015961"/>
                </a:lnTo>
                <a:lnTo>
                  <a:pt x="1096248" y="2015961"/>
                </a:lnTo>
                <a:lnTo>
                  <a:pt x="1096248" y="2260325"/>
                </a:lnTo>
                <a:cubicBezTo>
                  <a:pt x="1096248" y="2326909"/>
                  <a:pt x="1042270" y="2380886"/>
                  <a:pt x="975686" y="2380886"/>
                </a:cubicBezTo>
                <a:lnTo>
                  <a:pt x="493453" y="2380886"/>
                </a:lnTo>
                <a:cubicBezTo>
                  <a:pt x="426869" y="2380886"/>
                  <a:pt x="372891" y="2326909"/>
                  <a:pt x="372891" y="2260325"/>
                </a:cubicBezTo>
                <a:lnTo>
                  <a:pt x="372891" y="2015961"/>
                </a:lnTo>
                <a:lnTo>
                  <a:pt x="198560" y="2015961"/>
                </a:lnTo>
                <a:lnTo>
                  <a:pt x="198560" y="1027125"/>
                </a:lnTo>
                <a:cubicBezTo>
                  <a:pt x="198560" y="1007758"/>
                  <a:pt x="201343" y="989042"/>
                  <a:pt x="207435" y="971619"/>
                </a:cubicBezTo>
                <a:lnTo>
                  <a:pt x="178913" y="971619"/>
                </a:lnTo>
                <a:cubicBezTo>
                  <a:pt x="80102" y="971619"/>
                  <a:pt x="0" y="891517"/>
                  <a:pt x="0" y="792706"/>
                </a:cubicBezTo>
                <a:lnTo>
                  <a:pt x="0" y="743077"/>
                </a:lnTo>
                <a:cubicBezTo>
                  <a:pt x="0" y="644266"/>
                  <a:pt x="80102" y="564164"/>
                  <a:pt x="178913" y="564164"/>
                </a:cubicBezTo>
                <a:lnTo>
                  <a:pt x="398647" y="564164"/>
                </a:lnTo>
                <a:cubicBezTo>
                  <a:pt x="447310" y="564164"/>
                  <a:pt x="491436" y="583593"/>
                  <a:pt x="523419" y="61539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0" name="Block Arc 41">
            <a:extLst>
              <a:ext uri="{FF2B5EF4-FFF2-40B4-BE49-F238E27FC236}">
                <a16:creationId xmlns:a16="http://schemas.microsoft.com/office/drawing/2014/main" id="{554CBC64-8230-44CD-B3D9-8B0D20FD94C8}"/>
              </a:ext>
            </a:extLst>
          </p:cNvPr>
          <p:cNvSpPr/>
          <p:nvPr/>
        </p:nvSpPr>
        <p:spPr>
          <a:xfrm>
            <a:off x="8681005" y="5065578"/>
            <a:ext cx="563324" cy="570461"/>
          </a:xfrm>
          <a:custGeom>
            <a:avLst/>
            <a:gdLst/>
            <a:ahLst/>
            <a:cxnLst/>
            <a:rect l="l" t="t" r="r" b="b"/>
            <a:pathLst>
              <a:path w="2844151" h="2880180">
                <a:moveTo>
                  <a:pt x="2390187" y="1502145"/>
                </a:moveTo>
                <a:lnTo>
                  <a:pt x="2844151" y="1530794"/>
                </a:lnTo>
                <a:cubicBezTo>
                  <a:pt x="2804784" y="2154619"/>
                  <a:pt x="2367464" y="2681809"/>
                  <a:pt x="1761650" y="2835749"/>
                </a:cubicBezTo>
                <a:cubicBezTo>
                  <a:pt x="1191486" y="2980631"/>
                  <a:pt x="594633" y="2763755"/>
                  <a:pt x="252983" y="2293680"/>
                </a:cubicBezTo>
                <a:lnTo>
                  <a:pt x="102982" y="2380283"/>
                </a:lnTo>
                <a:lnTo>
                  <a:pt x="104524" y="1603708"/>
                </a:lnTo>
                <a:lnTo>
                  <a:pt x="777828" y="1990661"/>
                </a:lnTo>
                <a:lnTo>
                  <a:pt x="648358" y="2065410"/>
                </a:lnTo>
                <a:cubicBezTo>
                  <a:pt x="886760" y="2358087"/>
                  <a:pt x="1276546" y="2489694"/>
                  <a:pt x="1649627" y="2394891"/>
                </a:cubicBezTo>
                <a:cubicBezTo>
                  <a:pt x="2064076" y="2289577"/>
                  <a:pt x="2363256" y="1928916"/>
                  <a:pt x="2390187" y="1502145"/>
                </a:cubicBezTo>
                <a:close/>
                <a:moveTo>
                  <a:pt x="1424249" y="58"/>
                </a:moveTo>
                <a:cubicBezTo>
                  <a:pt x="1880498" y="-4073"/>
                  <a:pt x="2318325" y="209551"/>
                  <a:pt x="2591169" y="586524"/>
                </a:cubicBezTo>
                <a:lnTo>
                  <a:pt x="2741170" y="499921"/>
                </a:lnTo>
                <a:lnTo>
                  <a:pt x="2739628" y="1276497"/>
                </a:lnTo>
                <a:lnTo>
                  <a:pt x="2066324" y="889544"/>
                </a:lnTo>
                <a:lnTo>
                  <a:pt x="2195793" y="814795"/>
                </a:lnTo>
                <a:cubicBezTo>
                  <a:pt x="1957391" y="522118"/>
                  <a:pt x="1567606" y="390511"/>
                  <a:pt x="1194524" y="485313"/>
                </a:cubicBezTo>
                <a:cubicBezTo>
                  <a:pt x="780075" y="590627"/>
                  <a:pt x="480895" y="951288"/>
                  <a:pt x="453964" y="1378059"/>
                </a:cubicBezTo>
                <a:lnTo>
                  <a:pt x="0" y="1349410"/>
                </a:lnTo>
                <a:cubicBezTo>
                  <a:pt x="39367" y="725585"/>
                  <a:pt x="476687" y="198395"/>
                  <a:pt x="1082501" y="44455"/>
                </a:cubicBezTo>
                <a:cubicBezTo>
                  <a:pt x="1196091" y="15591"/>
                  <a:pt x="1310740" y="1086"/>
                  <a:pt x="1424249" y="5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61" name="Round Same Side Corner Rectangle 11">
            <a:extLst>
              <a:ext uri="{FF2B5EF4-FFF2-40B4-BE49-F238E27FC236}">
                <a16:creationId xmlns:a16="http://schemas.microsoft.com/office/drawing/2014/main" id="{F5BC973C-0755-469E-92D3-6387B285CD5A}"/>
              </a:ext>
            </a:extLst>
          </p:cNvPr>
          <p:cNvSpPr/>
          <p:nvPr/>
        </p:nvSpPr>
        <p:spPr>
          <a:xfrm rot="9900000">
            <a:off x="9435830" y="946374"/>
            <a:ext cx="579867" cy="492485"/>
          </a:xfrm>
          <a:custGeom>
            <a:avLst/>
            <a:gdLst/>
            <a:ahLst/>
            <a:cxnLst/>
            <a:rect l="l" t="t" r="r" b="b"/>
            <a:pathLst>
              <a:path w="2911009" h="2472345">
                <a:moveTo>
                  <a:pt x="2219598" y="1335309"/>
                </a:moveTo>
                <a:lnTo>
                  <a:pt x="2219598" y="1222573"/>
                </a:lnTo>
                <a:cubicBezTo>
                  <a:pt x="2219598" y="1176944"/>
                  <a:pt x="2241926" y="1136530"/>
                  <a:pt x="2277694" y="1113650"/>
                </a:cubicBezTo>
                <a:lnTo>
                  <a:pt x="2277694" y="137786"/>
                </a:lnTo>
                <a:cubicBezTo>
                  <a:pt x="2277694" y="61689"/>
                  <a:pt x="2339383" y="0"/>
                  <a:pt x="2415480" y="0"/>
                </a:cubicBezTo>
                <a:lnTo>
                  <a:pt x="2545196" y="0"/>
                </a:lnTo>
                <a:cubicBezTo>
                  <a:pt x="2621293" y="0"/>
                  <a:pt x="2682982" y="61689"/>
                  <a:pt x="2682982" y="137786"/>
                </a:cubicBezTo>
                <a:lnTo>
                  <a:pt x="2682982" y="1099067"/>
                </a:lnTo>
                <a:cubicBezTo>
                  <a:pt x="2730197" y="1120049"/>
                  <a:pt x="2762708" y="1167515"/>
                  <a:pt x="2762708" y="1222573"/>
                </a:cubicBezTo>
                <a:lnTo>
                  <a:pt x="2762708" y="1480834"/>
                </a:lnTo>
                <a:close/>
                <a:moveTo>
                  <a:pt x="241900" y="1676361"/>
                </a:moveTo>
                <a:cubicBezTo>
                  <a:pt x="69371" y="1631107"/>
                  <a:pt x="-34146" y="1454930"/>
                  <a:pt x="10296" y="1282189"/>
                </a:cubicBezTo>
                <a:cubicBezTo>
                  <a:pt x="54739" y="1109449"/>
                  <a:pt x="230428" y="1005105"/>
                  <a:pt x="403375" y="1048736"/>
                </a:cubicBezTo>
                <a:cubicBezTo>
                  <a:pt x="349550" y="1257945"/>
                  <a:pt x="295726" y="1467153"/>
                  <a:pt x="241900" y="1676361"/>
                </a:cubicBezTo>
                <a:close/>
                <a:moveTo>
                  <a:pt x="2578947" y="2467929"/>
                </a:moveTo>
                <a:lnTo>
                  <a:pt x="1957545" y="2301425"/>
                </a:lnTo>
                <a:lnTo>
                  <a:pt x="2194209" y="1418183"/>
                </a:lnTo>
                <a:lnTo>
                  <a:pt x="2815611" y="1584687"/>
                </a:lnTo>
                <a:cubicBezTo>
                  <a:pt x="2884250" y="1603079"/>
                  <a:pt x="2924985" y="1673632"/>
                  <a:pt x="2906593" y="1742272"/>
                </a:cubicBezTo>
                <a:lnTo>
                  <a:pt x="2736532" y="2376947"/>
                </a:lnTo>
                <a:cubicBezTo>
                  <a:pt x="2718140" y="2445587"/>
                  <a:pt x="2647586" y="2486321"/>
                  <a:pt x="2578947" y="2467929"/>
                </a:cubicBezTo>
                <a:close/>
                <a:moveTo>
                  <a:pt x="610249" y="2287120"/>
                </a:moveTo>
                <a:lnTo>
                  <a:pt x="1020264" y="756923"/>
                </a:lnTo>
                <a:lnTo>
                  <a:pt x="2107356" y="1398691"/>
                </a:lnTo>
                <a:lnTo>
                  <a:pt x="1872582" y="2274879"/>
                </a:lnTo>
                <a:close/>
                <a:moveTo>
                  <a:pt x="426016" y="2349577"/>
                </a:moveTo>
                <a:lnTo>
                  <a:pt x="243978" y="2300800"/>
                </a:lnTo>
                <a:cubicBezTo>
                  <a:pt x="205115" y="2290387"/>
                  <a:pt x="182051" y="2250439"/>
                  <a:pt x="192464" y="2211576"/>
                </a:cubicBezTo>
                <a:lnTo>
                  <a:pt x="620679" y="613455"/>
                </a:lnTo>
                <a:cubicBezTo>
                  <a:pt x="631093" y="574592"/>
                  <a:pt x="671040" y="551528"/>
                  <a:pt x="709903" y="561941"/>
                </a:cubicBezTo>
                <a:lnTo>
                  <a:pt x="891942" y="610718"/>
                </a:lnTo>
                <a:cubicBezTo>
                  <a:pt x="930805" y="621132"/>
                  <a:pt x="953869" y="661079"/>
                  <a:pt x="943455" y="699942"/>
                </a:cubicBezTo>
                <a:lnTo>
                  <a:pt x="515240" y="2298064"/>
                </a:lnTo>
                <a:cubicBezTo>
                  <a:pt x="504827" y="2336927"/>
                  <a:pt x="464879" y="2359990"/>
                  <a:pt x="426016" y="234957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2" name="Donut 39">
            <a:extLst>
              <a:ext uri="{FF2B5EF4-FFF2-40B4-BE49-F238E27FC236}">
                <a16:creationId xmlns:a16="http://schemas.microsoft.com/office/drawing/2014/main" id="{E020202F-61A4-40EB-AA82-BA0F0D52FE72}"/>
              </a:ext>
            </a:extLst>
          </p:cNvPr>
          <p:cNvSpPr/>
          <p:nvPr/>
        </p:nvSpPr>
        <p:spPr>
          <a:xfrm>
            <a:off x="3473221" y="4077515"/>
            <a:ext cx="575536" cy="575536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152300" y="922782"/>
                </a:moveTo>
                <a:lnTo>
                  <a:pt x="2354400" y="1620000"/>
                </a:lnTo>
                <a:lnTo>
                  <a:pt x="1152300" y="2317218"/>
                </a:lnTo>
                <a:close/>
                <a:moveTo>
                  <a:pt x="1620000" y="342403"/>
                </a:moveTo>
                <a:cubicBezTo>
                  <a:pt x="914403" y="342403"/>
                  <a:pt x="342403" y="914403"/>
                  <a:pt x="342403" y="1620000"/>
                </a:cubicBezTo>
                <a:cubicBezTo>
                  <a:pt x="342403" y="2325597"/>
                  <a:pt x="914403" y="2897597"/>
                  <a:pt x="1620000" y="2897597"/>
                </a:cubicBezTo>
                <a:cubicBezTo>
                  <a:pt x="2325597" y="2897597"/>
                  <a:pt x="2897597" y="2325597"/>
                  <a:pt x="2897597" y="1620000"/>
                </a:cubicBezTo>
                <a:cubicBezTo>
                  <a:pt x="2897597" y="914403"/>
                  <a:pt x="2325597" y="342403"/>
                  <a:pt x="1620000" y="342403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63" name="Freeform 25">
            <a:extLst>
              <a:ext uri="{FF2B5EF4-FFF2-40B4-BE49-F238E27FC236}">
                <a16:creationId xmlns:a16="http://schemas.microsoft.com/office/drawing/2014/main" id="{F7196AF4-047C-4802-A3A5-E9DDDE25AEC3}"/>
              </a:ext>
            </a:extLst>
          </p:cNvPr>
          <p:cNvSpPr/>
          <p:nvPr/>
        </p:nvSpPr>
        <p:spPr>
          <a:xfrm>
            <a:off x="7993278" y="3051993"/>
            <a:ext cx="417857" cy="517071"/>
          </a:xfrm>
          <a:custGeom>
            <a:avLst/>
            <a:gdLst>
              <a:gd name="connsiteX0" fmla="*/ 371475 w 1600200"/>
              <a:gd name="connsiteY0" fmla="*/ 0 h 1857375"/>
              <a:gd name="connsiteX1" fmla="*/ 628650 w 1600200"/>
              <a:gd name="connsiteY1" fmla="*/ 523875 h 1857375"/>
              <a:gd name="connsiteX2" fmla="*/ 400050 w 1600200"/>
              <a:gd name="connsiteY2" fmla="*/ 561975 h 1857375"/>
              <a:gd name="connsiteX3" fmla="*/ 1019175 w 1600200"/>
              <a:gd name="connsiteY3" fmla="*/ 1438275 h 1857375"/>
              <a:gd name="connsiteX4" fmla="*/ 1219200 w 1600200"/>
              <a:gd name="connsiteY4" fmla="*/ 1238250 h 1857375"/>
              <a:gd name="connsiteX5" fmla="*/ 1600200 w 1600200"/>
              <a:gd name="connsiteY5" fmla="*/ 1666875 h 1857375"/>
              <a:gd name="connsiteX6" fmla="*/ 1038225 w 1600200"/>
              <a:gd name="connsiteY6" fmla="*/ 1857375 h 1857375"/>
              <a:gd name="connsiteX7" fmla="*/ 0 w 1600200"/>
              <a:gd name="connsiteY7" fmla="*/ 314325 h 1857375"/>
              <a:gd name="connsiteX8" fmla="*/ 371475 w 1600200"/>
              <a:gd name="connsiteY8" fmla="*/ 0 h 1857375"/>
              <a:gd name="connsiteX0" fmla="*/ 371475 w 1600200"/>
              <a:gd name="connsiteY0" fmla="*/ 0 h 1917951"/>
              <a:gd name="connsiteX1" fmla="*/ 628650 w 1600200"/>
              <a:gd name="connsiteY1" fmla="*/ 584451 h 1917951"/>
              <a:gd name="connsiteX2" fmla="*/ 400050 w 1600200"/>
              <a:gd name="connsiteY2" fmla="*/ 622551 h 1917951"/>
              <a:gd name="connsiteX3" fmla="*/ 1019175 w 1600200"/>
              <a:gd name="connsiteY3" fmla="*/ 1498851 h 1917951"/>
              <a:gd name="connsiteX4" fmla="*/ 1219200 w 1600200"/>
              <a:gd name="connsiteY4" fmla="*/ 1298826 h 1917951"/>
              <a:gd name="connsiteX5" fmla="*/ 1600200 w 1600200"/>
              <a:gd name="connsiteY5" fmla="*/ 1727451 h 1917951"/>
              <a:gd name="connsiteX6" fmla="*/ 1038225 w 1600200"/>
              <a:gd name="connsiteY6" fmla="*/ 1917951 h 1917951"/>
              <a:gd name="connsiteX7" fmla="*/ 0 w 1600200"/>
              <a:gd name="connsiteY7" fmla="*/ 374901 h 1917951"/>
              <a:gd name="connsiteX8" fmla="*/ 371475 w 1600200"/>
              <a:gd name="connsiteY8" fmla="*/ 0 h 1917951"/>
              <a:gd name="connsiteX0" fmla="*/ 371475 w 1600200"/>
              <a:gd name="connsiteY0" fmla="*/ 1277 h 1919228"/>
              <a:gd name="connsiteX1" fmla="*/ 628650 w 1600200"/>
              <a:gd name="connsiteY1" fmla="*/ 585728 h 1919228"/>
              <a:gd name="connsiteX2" fmla="*/ 400050 w 1600200"/>
              <a:gd name="connsiteY2" fmla="*/ 623828 h 1919228"/>
              <a:gd name="connsiteX3" fmla="*/ 1019175 w 1600200"/>
              <a:gd name="connsiteY3" fmla="*/ 1500128 h 1919228"/>
              <a:gd name="connsiteX4" fmla="*/ 1219200 w 1600200"/>
              <a:gd name="connsiteY4" fmla="*/ 1300103 h 1919228"/>
              <a:gd name="connsiteX5" fmla="*/ 1600200 w 1600200"/>
              <a:gd name="connsiteY5" fmla="*/ 1728728 h 1919228"/>
              <a:gd name="connsiteX6" fmla="*/ 1038225 w 1600200"/>
              <a:gd name="connsiteY6" fmla="*/ 1919228 h 1919228"/>
              <a:gd name="connsiteX7" fmla="*/ 0 w 1600200"/>
              <a:gd name="connsiteY7" fmla="*/ 376178 h 1919228"/>
              <a:gd name="connsiteX8" fmla="*/ 371475 w 1600200"/>
              <a:gd name="connsiteY8" fmla="*/ 1277 h 1919228"/>
              <a:gd name="connsiteX0" fmla="*/ 371475 w 1600200"/>
              <a:gd name="connsiteY0" fmla="*/ 1277 h 1919228"/>
              <a:gd name="connsiteX1" fmla="*/ 628650 w 1600200"/>
              <a:gd name="connsiteY1" fmla="*/ 585728 h 1919228"/>
              <a:gd name="connsiteX2" fmla="*/ 400050 w 1600200"/>
              <a:gd name="connsiteY2" fmla="*/ 623828 h 1919228"/>
              <a:gd name="connsiteX3" fmla="*/ 1019175 w 1600200"/>
              <a:gd name="connsiteY3" fmla="*/ 1500128 h 1919228"/>
              <a:gd name="connsiteX4" fmla="*/ 1219200 w 1600200"/>
              <a:gd name="connsiteY4" fmla="*/ 1300103 h 1919228"/>
              <a:gd name="connsiteX5" fmla="*/ 1600200 w 1600200"/>
              <a:gd name="connsiteY5" fmla="*/ 1728728 h 1919228"/>
              <a:gd name="connsiteX6" fmla="*/ 1038225 w 1600200"/>
              <a:gd name="connsiteY6" fmla="*/ 1919228 h 1919228"/>
              <a:gd name="connsiteX7" fmla="*/ 0 w 1600200"/>
              <a:gd name="connsiteY7" fmla="*/ 376178 h 1919228"/>
              <a:gd name="connsiteX8" fmla="*/ 371475 w 1600200"/>
              <a:gd name="connsiteY8" fmla="*/ 1277 h 1919228"/>
              <a:gd name="connsiteX0" fmla="*/ 371475 w 1600200"/>
              <a:gd name="connsiteY0" fmla="*/ 1544 h 1919495"/>
              <a:gd name="connsiteX1" fmla="*/ 628650 w 1600200"/>
              <a:gd name="connsiteY1" fmla="*/ 585995 h 1919495"/>
              <a:gd name="connsiteX2" fmla="*/ 400050 w 1600200"/>
              <a:gd name="connsiteY2" fmla="*/ 624095 h 1919495"/>
              <a:gd name="connsiteX3" fmla="*/ 1019175 w 1600200"/>
              <a:gd name="connsiteY3" fmla="*/ 1500395 h 1919495"/>
              <a:gd name="connsiteX4" fmla="*/ 1219200 w 1600200"/>
              <a:gd name="connsiteY4" fmla="*/ 1300370 h 1919495"/>
              <a:gd name="connsiteX5" fmla="*/ 1600200 w 1600200"/>
              <a:gd name="connsiteY5" fmla="*/ 1728995 h 1919495"/>
              <a:gd name="connsiteX6" fmla="*/ 1038225 w 1600200"/>
              <a:gd name="connsiteY6" fmla="*/ 1919495 h 1919495"/>
              <a:gd name="connsiteX7" fmla="*/ 0 w 1600200"/>
              <a:gd name="connsiteY7" fmla="*/ 376445 h 1919495"/>
              <a:gd name="connsiteX8" fmla="*/ 371475 w 1600200"/>
              <a:gd name="connsiteY8" fmla="*/ 1544 h 1919495"/>
              <a:gd name="connsiteX0" fmla="*/ 371475 w 1600200"/>
              <a:gd name="connsiteY0" fmla="*/ 1487 h 1919438"/>
              <a:gd name="connsiteX1" fmla="*/ 568075 w 1600200"/>
              <a:gd name="connsiteY1" fmla="*/ 603245 h 1919438"/>
              <a:gd name="connsiteX2" fmla="*/ 400050 w 1600200"/>
              <a:gd name="connsiteY2" fmla="*/ 624038 h 1919438"/>
              <a:gd name="connsiteX3" fmla="*/ 1019175 w 1600200"/>
              <a:gd name="connsiteY3" fmla="*/ 1500338 h 1919438"/>
              <a:gd name="connsiteX4" fmla="*/ 1219200 w 1600200"/>
              <a:gd name="connsiteY4" fmla="*/ 1300313 h 1919438"/>
              <a:gd name="connsiteX5" fmla="*/ 1600200 w 1600200"/>
              <a:gd name="connsiteY5" fmla="*/ 1728938 h 1919438"/>
              <a:gd name="connsiteX6" fmla="*/ 1038225 w 1600200"/>
              <a:gd name="connsiteY6" fmla="*/ 1919438 h 1919438"/>
              <a:gd name="connsiteX7" fmla="*/ 0 w 1600200"/>
              <a:gd name="connsiteY7" fmla="*/ 376388 h 1919438"/>
              <a:gd name="connsiteX8" fmla="*/ 371475 w 1600200"/>
              <a:gd name="connsiteY8" fmla="*/ 1487 h 1919438"/>
              <a:gd name="connsiteX0" fmla="*/ 371475 w 1600200"/>
              <a:gd name="connsiteY0" fmla="*/ 1032 h 1918983"/>
              <a:gd name="connsiteX1" fmla="*/ 568075 w 1600200"/>
              <a:gd name="connsiteY1" fmla="*/ 602790 h 1918983"/>
              <a:gd name="connsiteX2" fmla="*/ 400050 w 1600200"/>
              <a:gd name="connsiteY2" fmla="*/ 623583 h 1918983"/>
              <a:gd name="connsiteX3" fmla="*/ 1019175 w 1600200"/>
              <a:gd name="connsiteY3" fmla="*/ 1499883 h 1918983"/>
              <a:gd name="connsiteX4" fmla="*/ 1219200 w 1600200"/>
              <a:gd name="connsiteY4" fmla="*/ 1299858 h 1918983"/>
              <a:gd name="connsiteX5" fmla="*/ 1600200 w 1600200"/>
              <a:gd name="connsiteY5" fmla="*/ 1728483 h 1918983"/>
              <a:gd name="connsiteX6" fmla="*/ 1038225 w 1600200"/>
              <a:gd name="connsiteY6" fmla="*/ 1918983 h 1918983"/>
              <a:gd name="connsiteX7" fmla="*/ 0 w 1600200"/>
              <a:gd name="connsiteY7" fmla="*/ 375933 h 1918983"/>
              <a:gd name="connsiteX8" fmla="*/ 371475 w 1600200"/>
              <a:gd name="connsiteY8" fmla="*/ 1032 h 1918983"/>
              <a:gd name="connsiteX0" fmla="*/ 371475 w 1600200"/>
              <a:gd name="connsiteY0" fmla="*/ 1088 h 1919039"/>
              <a:gd name="connsiteX1" fmla="*/ 568075 w 1600200"/>
              <a:gd name="connsiteY1" fmla="*/ 602846 h 1919039"/>
              <a:gd name="connsiteX2" fmla="*/ 400050 w 1600200"/>
              <a:gd name="connsiteY2" fmla="*/ 623639 h 1919039"/>
              <a:gd name="connsiteX3" fmla="*/ 1019175 w 1600200"/>
              <a:gd name="connsiteY3" fmla="*/ 1499939 h 1919039"/>
              <a:gd name="connsiteX4" fmla="*/ 1219200 w 1600200"/>
              <a:gd name="connsiteY4" fmla="*/ 1299914 h 1919039"/>
              <a:gd name="connsiteX5" fmla="*/ 1600200 w 1600200"/>
              <a:gd name="connsiteY5" fmla="*/ 1728539 h 1919039"/>
              <a:gd name="connsiteX6" fmla="*/ 1038225 w 1600200"/>
              <a:gd name="connsiteY6" fmla="*/ 1919039 h 1919039"/>
              <a:gd name="connsiteX7" fmla="*/ 0 w 1600200"/>
              <a:gd name="connsiteY7" fmla="*/ 375989 h 1919039"/>
              <a:gd name="connsiteX8" fmla="*/ 371475 w 1600200"/>
              <a:gd name="connsiteY8" fmla="*/ 1088 h 1919039"/>
              <a:gd name="connsiteX0" fmla="*/ 371475 w 1600200"/>
              <a:gd name="connsiteY0" fmla="*/ 1088 h 1919039"/>
              <a:gd name="connsiteX1" fmla="*/ 568075 w 1600200"/>
              <a:gd name="connsiteY1" fmla="*/ 602846 h 1919039"/>
              <a:gd name="connsiteX2" fmla="*/ 400050 w 1600200"/>
              <a:gd name="connsiteY2" fmla="*/ 623639 h 1919039"/>
              <a:gd name="connsiteX3" fmla="*/ 1019175 w 1600200"/>
              <a:gd name="connsiteY3" fmla="*/ 1499939 h 1919039"/>
              <a:gd name="connsiteX4" fmla="*/ 1219200 w 1600200"/>
              <a:gd name="connsiteY4" fmla="*/ 1299914 h 1919039"/>
              <a:gd name="connsiteX5" fmla="*/ 1600200 w 1600200"/>
              <a:gd name="connsiteY5" fmla="*/ 1728539 h 1919039"/>
              <a:gd name="connsiteX6" fmla="*/ 1038225 w 1600200"/>
              <a:gd name="connsiteY6" fmla="*/ 1919039 h 1919039"/>
              <a:gd name="connsiteX7" fmla="*/ 0 w 1600200"/>
              <a:gd name="connsiteY7" fmla="*/ 375989 h 1919039"/>
              <a:gd name="connsiteX8" fmla="*/ 371475 w 1600200"/>
              <a:gd name="connsiteY8" fmla="*/ 1088 h 191903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400050 w 1600200"/>
              <a:gd name="connsiteY2" fmla="*/ 623669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408703 w 1600200"/>
              <a:gd name="connsiteY2" fmla="*/ 643860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59666 w 1600200"/>
              <a:gd name="connsiteY2" fmla="*/ 643860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70138 w 1600200"/>
              <a:gd name="connsiteY3" fmla="*/ 1517276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0522 w 1600200"/>
              <a:gd name="connsiteY3" fmla="*/ 1534584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96099 w 1600200"/>
              <a:gd name="connsiteY3" fmla="*/ 1546122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588662"/>
              <a:gd name="connsiteY0" fmla="*/ 1118 h 1919069"/>
              <a:gd name="connsiteX1" fmla="*/ 568075 w 1588662"/>
              <a:gd name="connsiteY1" fmla="*/ 602876 h 1919069"/>
              <a:gd name="connsiteX2" fmla="*/ 374089 w 1588662"/>
              <a:gd name="connsiteY2" fmla="*/ 646744 h 1919069"/>
              <a:gd name="connsiteX3" fmla="*/ 987445 w 1588662"/>
              <a:gd name="connsiteY3" fmla="*/ 1528815 h 1919069"/>
              <a:gd name="connsiteX4" fmla="*/ 1173048 w 1588662"/>
              <a:gd name="connsiteY4" fmla="*/ 1311482 h 1919069"/>
              <a:gd name="connsiteX5" fmla="*/ 1588662 w 1588662"/>
              <a:gd name="connsiteY5" fmla="*/ 1699723 h 1919069"/>
              <a:gd name="connsiteX6" fmla="*/ 1038225 w 1588662"/>
              <a:gd name="connsiteY6" fmla="*/ 1919069 h 1919069"/>
              <a:gd name="connsiteX7" fmla="*/ 0 w 1588662"/>
              <a:gd name="connsiteY7" fmla="*/ 376019 h 1919069"/>
              <a:gd name="connsiteX8" fmla="*/ 371475 w 1588662"/>
              <a:gd name="connsiteY8" fmla="*/ 1118 h 1919069"/>
              <a:gd name="connsiteX0" fmla="*/ 371475 w 1600166"/>
              <a:gd name="connsiteY0" fmla="*/ 1118 h 1919069"/>
              <a:gd name="connsiteX1" fmla="*/ 568075 w 1600166"/>
              <a:gd name="connsiteY1" fmla="*/ 602876 h 1919069"/>
              <a:gd name="connsiteX2" fmla="*/ 374089 w 1600166"/>
              <a:gd name="connsiteY2" fmla="*/ 646744 h 1919069"/>
              <a:gd name="connsiteX3" fmla="*/ 987445 w 1600166"/>
              <a:gd name="connsiteY3" fmla="*/ 1528815 h 1919069"/>
              <a:gd name="connsiteX4" fmla="*/ 1173048 w 1600166"/>
              <a:gd name="connsiteY4" fmla="*/ 1311482 h 1919069"/>
              <a:gd name="connsiteX5" fmla="*/ 1588662 w 1600166"/>
              <a:gd name="connsiteY5" fmla="*/ 1699723 h 1919069"/>
              <a:gd name="connsiteX6" fmla="*/ 1038225 w 1600166"/>
              <a:gd name="connsiteY6" fmla="*/ 1919069 h 1919069"/>
              <a:gd name="connsiteX7" fmla="*/ 0 w 1600166"/>
              <a:gd name="connsiteY7" fmla="*/ 376019 h 1919069"/>
              <a:gd name="connsiteX8" fmla="*/ 371475 w 1600166"/>
              <a:gd name="connsiteY8" fmla="*/ 1118 h 1919069"/>
              <a:gd name="connsiteX0" fmla="*/ 371475 w 1600166"/>
              <a:gd name="connsiteY0" fmla="*/ 1118 h 1919069"/>
              <a:gd name="connsiteX1" fmla="*/ 568075 w 1600166"/>
              <a:gd name="connsiteY1" fmla="*/ 602876 h 1919069"/>
              <a:gd name="connsiteX2" fmla="*/ 374089 w 1600166"/>
              <a:gd name="connsiteY2" fmla="*/ 646744 h 1919069"/>
              <a:gd name="connsiteX3" fmla="*/ 987445 w 1600166"/>
              <a:gd name="connsiteY3" fmla="*/ 1528815 h 1919069"/>
              <a:gd name="connsiteX4" fmla="*/ 1173048 w 1600166"/>
              <a:gd name="connsiteY4" fmla="*/ 1311482 h 1919069"/>
              <a:gd name="connsiteX5" fmla="*/ 1588662 w 1600166"/>
              <a:gd name="connsiteY5" fmla="*/ 1699723 h 1919069"/>
              <a:gd name="connsiteX6" fmla="*/ 1038225 w 1600166"/>
              <a:gd name="connsiteY6" fmla="*/ 1919069 h 1919069"/>
              <a:gd name="connsiteX7" fmla="*/ 0 w 1600166"/>
              <a:gd name="connsiteY7" fmla="*/ 376019 h 1919069"/>
              <a:gd name="connsiteX8" fmla="*/ 371475 w 1600166"/>
              <a:gd name="connsiteY8" fmla="*/ 1118 h 1919069"/>
              <a:gd name="connsiteX0" fmla="*/ 371475 w 1596260"/>
              <a:gd name="connsiteY0" fmla="*/ 1118 h 1919069"/>
              <a:gd name="connsiteX1" fmla="*/ 568075 w 1596260"/>
              <a:gd name="connsiteY1" fmla="*/ 602876 h 1919069"/>
              <a:gd name="connsiteX2" fmla="*/ 374089 w 1596260"/>
              <a:gd name="connsiteY2" fmla="*/ 646744 h 1919069"/>
              <a:gd name="connsiteX3" fmla="*/ 987445 w 1596260"/>
              <a:gd name="connsiteY3" fmla="*/ 1528815 h 1919069"/>
              <a:gd name="connsiteX4" fmla="*/ 1173048 w 1596260"/>
              <a:gd name="connsiteY4" fmla="*/ 1311482 h 1919069"/>
              <a:gd name="connsiteX5" fmla="*/ 1588662 w 1596260"/>
              <a:gd name="connsiteY5" fmla="*/ 1699723 h 1919069"/>
              <a:gd name="connsiteX6" fmla="*/ 1038225 w 1596260"/>
              <a:gd name="connsiteY6" fmla="*/ 1919069 h 1919069"/>
              <a:gd name="connsiteX7" fmla="*/ 0 w 1596260"/>
              <a:gd name="connsiteY7" fmla="*/ 376019 h 1919069"/>
              <a:gd name="connsiteX8" fmla="*/ 371475 w 1596260"/>
              <a:gd name="connsiteY8" fmla="*/ 1118 h 1919069"/>
              <a:gd name="connsiteX0" fmla="*/ 371475 w 1596260"/>
              <a:gd name="connsiteY0" fmla="*/ 1118 h 1919069"/>
              <a:gd name="connsiteX1" fmla="*/ 568075 w 1596260"/>
              <a:gd name="connsiteY1" fmla="*/ 602876 h 1919069"/>
              <a:gd name="connsiteX2" fmla="*/ 374089 w 1596260"/>
              <a:gd name="connsiteY2" fmla="*/ 646744 h 1919069"/>
              <a:gd name="connsiteX3" fmla="*/ 987445 w 1596260"/>
              <a:gd name="connsiteY3" fmla="*/ 1528815 h 1919069"/>
              <a:gd name="connsiteX4" fmla="*/ 1173048 w 1596260"/>
              <a:gd name="connsiteY4" fmla="*/ 1311482 h 1919069"/>
              <a:gd name="connsiteX5" fmla="*/ 1588662 w 1596260"/>
              <a:gd name="connsiteY5" fmla="*/ 1699723 h 1919069"/>
              <a:gd name="connsiteX6" fmla="*/ 1038225 w 1596260"/>
              <a:gd name="connsiteY6" fmla="*/ 1919069 h 1919069"/>
              <a:gd name="connsiteX7" fmla="*/ 0 w 1596260"/>
              <a:gd name="connsiteY7" fmla="*/ 376019 h 1919069"/>
              <a:gd name="connsiteX8" fmla="*/ 371475 w 1596260"/>
              <a:gd name="connsiteY8" fmla="*/ 1118 h 1919069"/>
              <a:gd name="connsiteX0" fmla="*/ 371475 w 1596260"/>
              <a:gd name="connsiteY0" fmla="*/ 1118 h 1946976"/>
              <a:gd name="connsiteX1" fmla="*/ 568075 w 1596260"/>
              <a:gd name="connsiteY1" fmla="*/ 602876 h 1946976"/>
              <a:gd name="connsiteX2" fmla="*/ 374089 w 1596260"/>
              <a:gd name="connsiteY2" fmla="*/ 646744 h 1946976"/>
              <a:gd name="connsiteX3" fmla="*/ 987445 w 1596260"/>
              <a:gd name="connsiteY3" fmla="*/ 1528815 h 1946976"/>
              <a:gd name="connsiteX4" fmla="*/ 1173048 w 1596260"/>
              <a:gd name="connsiteY4" fmla="*/ 1311482 h 1946976"/>
              <a:gd name="connsiteX5" fmla="*/ 1588662 w 1596260"/>
              <a:gd name="connsiteY5" fmla="*/ 1699723 h 1946976"/>
              <a:gd name="connsiteX6" fmla="*/ 1038225 w 1596260"/>
              <a:gd name="connsiteY6" fmla="*/ 1919069 h 1946976"/>
              <a:gd name="connsiteX7" fmla="*/ 0 w 1596260"/>
              <a:gd name="connsiteY7" fmla="*/ 376019 h 1946976"/>
              <a:gd name="connsiteX8" fmla="*/ 371475 w 1596260"/>
              <a:gd name="connsiteY8" fmla="*/ 1118 h 1946976"/>
              <a:gd name="connsiteX0" fmla="*/ 357053 w 1581838"/>
              <a:gd name="connsiteY0" fmla="*/ 1118 h 1946976"/>
              <a:gd name="connsiteX1" fmla="*/ 553653 w 1581838"/>
              <a:gd name="connsiteY1" fmla="*/ 602876 h 1946976"/>
              <a:gd name="connsiteX2" fmla="*/ 359667 w 1581838"/>
              <a:gd name="connsiteY2" fmla="*/ 646744 h 1946976"/>
              <a:gd name="connsiteX3" fmla="*/ 973023 w 1581838"/>
              <a:gd name="connsiteY3" fmla="*/ 1528815 h 1946976"/>
              <a:gd name="connsiteX4" fmla="*/ 1158626 w 1581838"/>
              <a:gd name="connsiteY4" fmla="*/ 1311482 h 1946976"/>
              <a:gd name="connsiteX5" fmla="*/ 1574240 w 1581838"/>
              <a:gd name="connsiteY5" fmla="*/ 1699723 h 1946976"/>
              <a:gd name="connsiteX6" fmla="*/ 1023803 w 1581838"/>
              <a:gd name="connsiteY6" fmla="*/ 1919069 h 1946976"/>
              <a:gd name="connsiteX7" fmla="*/ 0 w 1581838"/>
              <a:gd name="connsiteY7" fmla="*/ 378903 h 1946976"/>
              <a:gd name="connsiteX8" fmla="*/ 357053 w 1581838"/>
              <a:gd name="connsiteY8" fmla="*/ 1118 h 1946976"/>
              <a:gd name="connsiteX0" fmla="*/ 357053 w 1581838"/>
              <a:gd name="connsiteY0" fmla="*/ 1118 h 1946976"/>
              <a:gd name="connsiteX1" fmla="*/ 553653 w 1581838"/>
              <a:gd name="connsiteY1" fmla="*/ 602876 h 1946976"/>
              <a:gd name="connsiteX2" fmla="*/ 359667 w 1581838"/>
              <a:gd name="connsiteY2" fmla="*/ 646744 h 1946976"/>
              <a:gd name="connsiteX3" fmla="*/ 973023 w 1581838"/>
              <a:gd name="connsiteY3" fmla="*/ 1528815 h 1946976"/>
              <a:gd name="connsiteX4" fmla="*/ 1158626 w 1581838"/>
              <a:gd name="connsiteY4" fmla="*/ 1311482 h 1946976"/>
              <a:gd name="connsiteX5" fmla="*/ 1574240 w 1581838"/>
              <a:gd name="connsiteY5" fmla="*/ 1699723 h 1946976"/>
              <a:gd name="connsiteX6" fmla="*/ 1023803 w 1581838"/>
              <a:gd name="connsiteY6" fmla="*/ 1919069 h 1946976"/>
              <a:gd name="connsiteX7" fmla="*/ 0 w 1581838"/>
              <a:gd name="connsiteY7" fmla="*/ 378903 h 1946976"/>
              <a:gd name="connsiteX8" fmla="*/ 357053 w 1581838"/>
              <a:gd name="connsiteY8" fmla="*/ 1118 h 1946976"/>
              <a:gd name="connsiteX0" fmla="*/ 357053 w 1581838"/>
              <a:gd name="connsiteY0" fmla="*/ 1118 h 1946976"/>
              <a:gd name="connsiteX1" fmla="*/ 553653 w 1581838"/>
              <a:gd name="connsiteY1" fmla="*/ 602876 h 1946976"/>
              <a:gd name="connsiteX2" fmla="*/ 359667 w 1581838"/>
              <a:gd name="connsiteY2" fmla="*/ 646744 h 1946976"/>
              <a:gd name="connsiteX3" fmla="*/ 973023 w 1581838"/>
              <a:gd name="connsiteY3" fmla="*/ 1528815 h 1946976"/>
              <a:gd name="connsiteX4" fmla="*/ 1158626 w 1581838"/>
              <a:gd name="connsiteY4" fmla="*/ 1311482 h 1946976"/>
              <a:gd name="connsiteX5" fmla="*/ 1574240 w 1581838"/>
              <a:gd name="connsiteY5" fmla="*/ 1699723 h 1946976"/>
              <a:gd name="connsiteX6" fmla="*/ 1023803 w 1581838"/>
              <a:gd name="connsiteY6" fmla="*/ 1919069 h 1946976"/>
              <a:gd name="connsiteX7" fmla="*/ 0 w 1581838"/>
              <a:gd name="connsiteY7" fmla="*/ 378903 h 1946976"/>
              <a:gd name="connsiteX8" fmla="*/ 357053 w 1581838"/>
              <a:gd name="connsiteY8" fmla="*/ 1118 h 1946976"/>
              <a:gd name="connsiteX0" fmla="*/ 333976 w 1558761"/>
              <a:gd name="connsiteY0" fmla="*/ 1118 h 1946976"/>
              <a:gd name="connsiteX1" fmla="*/ 530576 w 1558761"/>
              <a:gd name="connsiteY1" fmla="*/ 602876 h 1946976"/>
              <a:gd name="connsiteX2" fmla="*/ 336590 w 1558761"/>
              <a:gd name="connsiteY2" fmla="*/ 646744 h 1946976"/>
              <a:gd name="connsiteX3" fmla="*/ 949946 w 1558761"/>
              <a:gd name="connsiteY3" fmla="*/ 1528815 h 1946976"/>
              <a:gd name="connsiteX4" fmla="*/ 1135549 w 1558761"/>
              <a:gd name="connsiteY4" fmla="*/ 1311482 h 1946976"/>
              <a:gd name="connsiteX5" fmla="*/ 1551163 w 1558761"/>
              <a:gd name="connsiteY5" fmla="*/ 1699723 h 1946976"/>
              <a:gd name="connsiteX6" fmla="*/ 1000726 w 1558761"/>
              <a:gd name="connsiteY6" fmla="*/ 1919069 h 1946976"/>
              <a:gd name="connsiteX7" fmla="*/ 0 w 1558761"/>
              <a:gd name="connsiteY7" fmla="*/ 390441 h 1946976"/>
              <a:gd name="connsiteX8" fmla="*/ 333976 w 1558761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38491 w 1560662"/>
              <a:gd name="connsiteY2" fmla="*/ 646744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38491 w 1560662"/>
              <a:gd name="connsiteY2" fmla="*/ 646744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38491 w 1560662"/>
              <a:gd name="connsiteY2" fmla="*/ 646744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44260 w 1560662"/>
              <a:gd name="connsiteY2" fmla="*/ 655398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96 h 1946054"/>
              <a:gd name="connsiteX1" fmla="*/ 532477 w 1560662"/>
              <a:gd name="connsiteY1" fmla="*/ 601954 h 1946054"/>
              <a:gd name="connsiteX2" fmla="*/ 344260 w 1560662"/>
              <a:gd name="connsiteY2" fmla="*/ 654476 h 1946054"/>
              <a:gd name="connsiteX3" fmla="*/ 951847 w 1560662"/>
              <a:gd name="connsiteY3" fmla="*/ 1527893 h 1946054"/>
              <a:gd name="connsiteX4" fmla="*/ 1137450 w 1560662"/>
              <a:gd name="connsiteY4" fmla="*/ 1310560 h 1946054"/>
              <a:gd name="connsiteX5" fmla="*/ 1553064 w 1560662"/>
              <a:gd name="connsiteY5" fmla="*/ 1698801 h 1946054"/>
              <a:gd name="connsiteX6" fmla="*/ 1002627 w 1560662"/>
              <a:gd name="connsiteY6" fmla="*/ 1918147 h 1946054"/>
              <a:gd name="connsiteX7" fmla="*/ 1901 w 1560662"/>
              <a:gd name="connsiteY7" fmla="*/ 389519 h 1946054"/>
              <a:gd name="connsiteX8" fmla="*/ 335877 w 1560662"/>
              <a:gd name="connsiteY8" fmla="*/ 196 h 1946054"/>
              <a:gd name="connsiteX0" fmla="*/ 332898 w 1560662"/>
              <a:gd name="connsiteY0" fmla="*/ 199 h 1937121"/>
              <a:gd name="connsiteX1" fmla="*/ 532477 w 1560662"/>
              <a:gd name="connsiteY1" fmla="*/ 593021 h 1937121"/>
              <a:gd name="connsiteX2" fmla="*/ 344260 w 1560662"/>
              <a:gd name="connsiteY2" fmla="*/ 645543 h 1937121"/>
              <a:gd name="connsiteX3" fmla="*/ 951847 w 1560662"/>
              <a:gd name="connsiteY3" fmla="*/ 1518960 h 1937121"/>
              <a:gd name="connsiteX4" fmla="*/ 1137450 w 1560662"/>
              <a:gd name="connsiteY4" fmla="*/ 1301627 h 1937121"/>
              <a:gd name="connsiteX5" fmla="*/ 1553064 w 1560662"/>
              <a:gd name="connsiteY5" fmla="*/ 1689868 h 1937121"/>
              <a:gd name="connsiteX6" fmla="*/ 1002627 w 1560662"/>
              <a:gd name="connsiteY6" fmla="*/ 1909214 h 1937121"/>
              <a:gd name="connsiteX7" fmla="*/ 1901 w 1560662"/>
              <a:gd name="connsiteY7" fmla="*/ 380586 h 1937121"/>
              <a:gd name="connsiteX8" fmla="*/ 332898 w 1560662"/>
              <a:gd name="connsiteY8" fmla="*/ 199 h 1937121"/>
              <a:gd name="connsiteX0" fmla="*/ 332898 w 1560662"/>
              <a:gd name="connsiteY0" fmla="*/ 199 h 1937121"/>
              <a:gd name="connsiteX1" fmla="*/ 532477 w 1560662"/>
              <a:gd name="connsiteY1" fmla="*/ 593021 h 1937121"/>
              <a:gd name="connsiteX2" fmla="*/ 344260 w 1560662"/>
              <a:gd name="connsiteY2" fmla="*/ 645543 h 1937121"/>
              <a:gd name="connsiteX3" fmla="*/ 951847 w 1560662"/>
              <a:gd name="connsiteY3" fmla="*/ 1518960 h 1937121"/>
              <a:gd name="connsiteX4" fmla="*/ 1137450 w 1560662"/>
              <a:gd name="connsiteY4" fmla="*/ 1301627 h 1937121"/>
              <a:gd name="connsiteX5" fmla="*/ 1553064 w 1560662"/>
              <a:gd name="connsiteY5" fmla="*/ 1689868 h 1937121"/>
              <a:gd name="connsiteX6" fmla="*/ 1002627 w 1560662"/>
              <a:gd name="connsiteY6" fmla="*/ 1909214 h 1937121"/>
              <a:gd name="connsiteX7" fmla="*/ 1901 w 1560662"/>
              <a:gd name="connsiteY7" fmla="*/ 380586 h 1937121"/>
              <a:gd name="connsiteX8" fmla="*/ 332898 w 1560662"/>
              <a:gd name="connsiteY8" fmla="*/ 199 h 1937121"/>
              <a:gd name="connsiteX0" fmla="*/ 332898 w 1560662"/>
              <a:gd name="connsiteY0" fmla="*/ 199 h 1937121"/>
              <a:gd name="connsiteX1" fmla="*/ 532477 w 1560662"/>
              <a:gd name="connsiteY1" fmla="*/ 593021 h 1937121"/>
              <a:gd name="connsiteX2" fmla="*/ 344260 w 1560662"/>
              <a:gd name="connsiteY2" fmla="*/ 645543 h 1937121"/>
              <a:gd name="connsiteX3" fmla="*/ 951847 w 1560662"/>
              <a:gd name="connsiteY3" fmla="*/ 1518960 h 1937121"/>
              <a:gd name="connsiteX4" fmla="*/ 1137450 w 1560662"/>
              <a:gd name="connsiteY4" fmla="*/ 1301627 h 1937121"/>
              <a:gd name="connsiteX5" fmla="*/ 1553064 w 1560662"/>
              <a:gd name="connsiteY5" fmla="*/ 1689868 h 1937121"/>
              <a:gd name="connsiteX6" fmla="*/ 1002627 w 1560662"/>
              <a:gd name="connsiteY6" fmla="*/ 1909214 h 1937121"/>
              <a:gd name="connsiteX7" fmla="*/ 1901 w 1560662"/>
              <a:gd name="connsiteY7" fmla="*/ 380586 h 1937121"/>
              <a:gd name="connsiteX8" fmla="*/ 332898 w 1560662"/>
              <a:gd name="connsiteY8" fmla="*/ 199 h 1937121"/>
              <a:gd name="connsiteX0" fmla="*/ 332898 w 1565431"/>
              <a:gd name="connsiteY0" fmla="*/ 199 h 1937121"/>
              <a:gd name="connsiteX1" fmla="*/ 532477 w 1565431"/>
              <a:gd name="connsiteY1" fmla="*/ 593021 h 1937121"/>
              <a:gd name="connsiteX2" fmla="*/ 344260 w 1565431"/>
              <a:gd name="connsiteY2" fmla="*/ 645543 h 1937121"/>
              <a:gd name="connsiteX3" fmla="*/ 951847 w 1565431"/>
              <a:gd name="connsiteY3" fmla="*/ 1518960 h 1937121"/>
              <a:gd name="connsiteX4" fmla="*/ 1137450 w 1565431"/>
              <a:gd name="connsiteY4" fmla="*/ 1301627 h 1937121"/>
              <a:gd name="connsiteX5" fmla="*/ 1553064 w 1565431"/>
              <a:gd name="connsiteY5" fmla="*/ 1689868 h 1937121"/>
              <a:gd name="connsiteX6" fmla="*/ 1002627 w 1565431"/>
              <a:gd name="connsiteY6" fmla="*/ 1909214 h 1937121"/>
              <a:gd name="connsiteX7" fmla="*/ 1901 w 1565431"/>
              <a:gd name="connsiteY7" fmla="*/ 380586 h 1937121"/>
              <a:gd name="connsiteX8" fmla="*/ 332898 w 1565431"/>
              <a:gd name="connsiteY8" fmla="*/ 199 h 1937121"/>
              <a:gd name="connsiteX0" fmla="*/ 332898 w 1565431"/>
              <a:gd name="connsiteY0" fmla="*/ 199 h 1937121"/>
              <a:gd name="connsiteX1" fmla="*/ 532477 w 1565431"/>
              <a:gd name="connsiteY1" fmla="*/ 593021 h 1937121"/>
              <a:gd name="connsiteX2" fmla="*/ 344260 w 1565431"/>
              <a:gd name="connsiteY2" fmla="*/ 645543 h 1937121"/>
              <a:gd name="connsiteX3" fmla="*/ 951847 w 1565431"/>
              <a:gd name="connsiteY3" fmla="*/ 1518960 h 1937121"/>
              <a:gd name="connsiteX4" fmla="*/ 1137450 w 1565431"/>
              <a:gd name="connsiteY4" fmla="*/ 1301627 h 1937121"/>
              <a:gd name="connsiteX5" fmla="*/ 1553064 w 1565431"/>
              <a:gd name="connsiteY5" fmla="*/ 1689868 h 1937121"/>
              <a:gd name="connsiteX6" fmla="*/ 1002627 w 1565431"/>
              <a:gd name="connsiteY6" fmla="*/ 1909214 h 1937121"/>
              <a:gd name="connsiteX7" fmla="*/ 1901 w 1565431"/>
              <a:gd name="connsiteY7" fmla="*/ 380586 h 1937121"/>
              <a:gd name="connsiteX8" fmla="*/ 332898 w 1565431"/>
              <a:gd name="connsiteY8" fmla="*/ 199 h 1937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65431" h="1937121">
                <a:moveTo>
                  <a:pt x="332898" y="199"/>
                </a:moveTo>
                <a:cubicBezTo>
                  <a:pt x="480797" y="-12106"/>
                  <a:pt x="712130" y="551085"/>
                  <a:pt x="532477" y="593021"/>
                </a:cubicBezTo>
                <a:lnTo>
                  <a:pt x="344260" y="645543"/>
                </a:lnTo>
                <a:cubicBezTo>
                  <a:pt x="475639" y="1163599"/>
                  <a:pt x="690666" y="1300897"/>
                  <a:pt x="951847" y="1518960"/>
                </a:cubicBezTo>
                <a:cubicBezTo>
                  <a:pt x="1003138" y="1396518"/>
                  <a:pt x="1042046" y="1291100"/>
                  <a:pt x="1137450" y="1301627"/>
                </a:cubicBezTo>
                <a:cubicBezTo>
                  <a:pt x="1276950" y="1299313"/>
                  <a:pt x="1636332" y="1564228"/>
                  <a:pt x="1553064" y="1689868"/>
                </a:cubicBezTo>
                <a:cubicBezTo>
                  <a:pt x="1389777" y="1941825"/>
                  <a:pt x="1145722" y="1971673"/>
                  <a:pt x="1002627" y="1909214"/>
                </a:cubicBezTo>
                <a:cubicBezTo>
                  <a:pt x="545977" y="1690048"/>
                  <a:pt x="-37590" y="1110316"/>
                  <a:pt x="1901" y="380586"/>
                </a:cubicBezTo>
                <a:cubicBezTo>
                  <a:pt x="36305" y="148891"/>
                  <a:pt x="133416" y="23363"/>
                  <a:pt x="332898" y="19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4" name="Rectangle 36">
            <a:extLst>
              <a:ext uri="{FF2B5EF4-FFF2-40B4-BE49-F238E27FC236}">
                <a16:creationId xmlns:a16="http://schemas.microsoft.com/office/drawing/2014/main" id="{BA4339EF-BB18-4B0B-99F2-4B9FF912E16B}"/>
              </a:ext>
            </a:extLst>
          </p:cNvPr>
          <p:cNvSpPr/>
          <p:nvPr/>
        </p:nvSpPr>
        <p:spPr>
          <a:xfrm>
            <a:off x="4391660" y="4120302"/>
            <a:ext cx="586136" cy="489963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5" name="Rounded Rectangle 27">
            <a:extLst>
              <a:ext uri="{FF2B5EF4-FFF2-40B4-BE49-F238E27FC236}">
                <a16:creationId xmlns:a16="http://schemas.microsoft.com/office/drawing/2014/main" id="{5C003F9F-7C38-4B86-A14F-1E54026185DB}"/>
              </a:ext>
            </a:extLst>
          </p:cNvPr>
          <p:cNvSpPr/>
          <p:nvPr/>
        </p:nvSpPr>
        <p:spPr>
          <a:xfrm>
            <a:off x="7543375" y="960133"/>
            <a:ext cx="605315" cy="464964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6" name="Rounded Rectangle 7">
            <a:extLst>
              <a:ext uri="{FF2B5EF4-FFF2-40B4-BE49-F238E27FC236}">
                <a16:creationId xmlns:a16="http://schemas.microsoft.com/office/drawing/2014/main" id="{3968C525-DACA-47D9-9B12-9124D129FA8F}"/>
              </a:ext>
            </a:extLst>
          </p:cNvPr>
          <p:cNvSpPr/>
          <p:nvPr/>
        </p:nvSpPr>
        <p:spPr>
          <a:xfrm>
            <a:off x="8484551" y="927067"/>
            <a:ext cx="615416" cy="531098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7" name="Chord 15">
            <a:extLst>
              <a:ext uri="{FF2B5EF4-FFF2-40B4-BE49-F238E27FC236}">
                <a16:creationId xmlns:a16="http://schemas.microsoft.com/office/drawing/2014/main" id="{149BD418-8AE6-43B0-815C-6375E354A7AF}"/>
              </a:ext>
            </a:extLst>
          </p:cNvPr>
          <p:cNvSpPr/>
          <p:nvPr/>
        </p:nvSpPr>
        <p:spPr>
          <a:xfrm>
            <a:off x="10351560" y="883475"/>
            <a:ext cx="283580" cy="618280"/>
          </a:xfrm>
          <a:custGeom>
            <a:avLst/>
            <a:gdLst/>
            <a:ahLst/>
            <a:cxnLst/>
            <a:rect l="l" t="t" r="r" b="b"/>
            <a:pathLst>
              <a:path w="1492970" h="3255081">
                <a:moveTo>
                  <a:pt x="1492970" y="1569688"/>
                </a:moveTo>
                <a:cubicBezTo>
                  <a:pt x="1492970" y="1957118"/>
                  <a:pt x="1197680" y="2277765"/>
                  <a:pt x="816277" y="2310957"/>
                </a:cubicBezTo>
                <a:lnTo>
                  <a:pt x="816277" y="2787043"/>
                </a:lnTo>
                <a:cubicBezTo>
                  <a:pt x="873982" y="2789209"/>
                  <a:pt x="931009" y="2798017"/>
                  <a:pt x="986081" y="2811674"/>
                </a:cubicBezTo>
                <a:cubicBezTo>
                  <a:pt x="1252919" y="2877847"/>
                  <a:pt x="1430830" y="3046369"/>
                  <a:pt x="1433593" y="3235566"/>
                </a:cubicBezTo>
                <a:lnTo>
                  <a:pt x="57488" y="3255081"/>
                </a:lnTo>
                <a:cubicBezTo>
                  <a:pt x="47920" y="3062506"/>
                  <a:pt x="221127" y="2886615"/>
                  <a:pt x="490574" y="2815284"/>
                </a:cubicBezTo>
                <a:cubicBezTo>
                  <a:pt x="549928" y="2799571"/>
                  <a:pt x="611777" y="2789553"/>
                  <a:pt x="674460" y="2787163"/>
                </a:cubicBezTo>
                <a:lnTo>
                  <a:pt x="674460" y="2310809"/>
                </a:lnTo>
                <a:cubicBezTo>
                  <a:pt x="317470" y="2280245"/>
                  <a:pt x="28405" y="1994114"/>
                  <a:pt x="0" y="1627428"/>
                </a:cubicBezTo>
                <a:lnTo>
                  <a:pt x="142201" y="1616413"/>
                </a:lnTo>
                <a:cubicBezTo>
                  <a:pt x="167304" y="1940464"/>
                  <a:pt x="443969" y="2186771"/>
                  <a:pt x="768748" y="2174211"/>
                </a:cubicBezTo>
                <a:cubicBezTo>
                  <a:pt x="1093527" y="2161650"/>
                  <a:pt x="1350342" y="1894710"/>
                  <a:pt x="1350342" y="1569689"/>
                </a:cubicBezTo>
                <a:close/>
                <a:moveTo>
                  <a:pt x="745368" y="0"/>
                </a:moveTo>
                <a:cubicBezTo>
                  <a:pt x="989132" y="0"/>
                  <a:pt x="1186742" y="197610"/>
                  <a:pt x="1186742" y="441374"/>
                </a:cubicBezTo>
                <a:lnTo>
                  <a:pt x="1186742" y="1575353"/>
                </a:lnTo>
                <a:cubicBezTo>
                  <a:pt x="1186742" y="1819117"/>
                  <a:pt x="989132" y="2016727"/>
                  <a:pt x="745368" y="2016727"/>
                </a:cubicBezTo>
                <a:cubicBezTo>
                  <a:pt x="501604" y="2016727"/>
                  <a:pt x="303994" y="1819117"/>
                  <a:pt x="303994" y="1575353"/>
                </a:cubicBezTo>
                <a:lnTo>
                  <a:pt x="303994" y="441374"/>
                </a:lnTo>
                <a:cubicBezTo>
                  <a:pt x="303994" y="197610"/>
                  <a:pt x="501604" y="0"/>
                  <a:pt x="74536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8" name="Rectangle 16">
            <a:extLst>
              <a:ext uri="{FF2B5EF4-FFF2-40B4-BE49-F238E27FC236}">
                <a16:creationId xmlns:a16="http://schemas.microsoft.com/office/drawing/2014/main" id="{4820485A-84F3-410A-9736-EAE8489B04AD}"/>
              </a:ext>
            </a:extLst>
          </p:cNvPr>
          <p:cNvSpPr/>
          <p:nvPr/>
        </p:nvSpPr>
        <p:spPr>
          <a:xfrm>
            <a:off x="5320700" y="4163053"/>
            <a:ext cx="615416" cy="404460"/>
          </a:xfrm>
          <a:custGeom>
            <a:avLst/>
            <a:gdLst/>
            <a:ahLst/>
            <a:cxnLst/>
            <a:rect l="l" t="t" r="r" b="b"/>
            <a:pathLst>
              <a:path w="3240006" h="2129375">
                <a:moveTo>
                  <a:pt x="1916836" y="454558"/>
                </a:moveTo>
                <a:cubicBezTo>
                  <a:pt x="2018418" y="454558"/>
                  <a:pt x="2100766" y="536906"/>
                  <a:pt x="2100766" y="638488"/>
                </a:cubicBezTo>
                <a:cubicBezTo>
                  <a:pt x="2100766" y="740070"/>
                  <a:pt x="2018418" y="822418"/>
                  <a:pt x="1916836" y="822418"/>
                </a:cubicBezTo>
                <a:cubicBezTo>
                  <a:pt x="1815254" y="822418"/>
                  <a:pt x="1732906" y="740070"/>
                  <a:pt x="1732906" y="638488"/>
                </a:cubicBezTo>
                <a:cubicBezTo>
                  <a:pt x="1732906" y="536906"/>
                  <a:pt x="1815254" y="454558"/>
                  <a:pt x="1916836" y="454558"/>
                </a:cubicBezTo>
                <a:close/>
                <a:moveTo>
                  <a:pt x="1197545" y="272737"/>
                </a:moveTo>
                <a:lnTo>
                  <a:pt x="1861974" y="1458536"/>
                </a:lnTo>
                <a:lnTo>
                  <a:pt x="2263096" y="848801"/>
                </a:lnTo>
                <a:lnTo>
                  <a:pt x="2919562" y="1846679"/>
                </a:lnTo>
                <a:lnTo>
                  <a:pt x="2079459" y="1846679"/>
                </a:lnTo>
                <a:lnTo>
                  <a:pt x="1606629" y="1846679"/>
                </a:lnTo>
                <a:lnTo>
                  <a:pt x="315630" y="1846679"/>
                </a:lnTo>
                <a:close/>
                <a:moveTo>
                  <a:pt x="180003" y="164687"/>
                </a:moveTo>
                <a:lnTo>
                  <a:pt x="180003" y="1964687"/>
                </a:lnTo>
                <a:lnTo>
                  <a:pt x="3060003" y="1964687"/>
                </a:lnTo>
                <a:lnTo>
                  <a:pt x="3060003" y="164687"/>
                </a:lnTo>
                <a:close/>
                <a:moveTo>
                  <a:pt x="0" y="0"/>
                </a:moveTo>
                <a:lnTo>
                  <a:pt x="3240006" y="0"/>
                </a:lnTo>
                <a:lnTo>
                  <a:pt x="3240006" y="2129375"/>
                </a:lnTo>
                <a:lnTo>
                  <a:pt x="0" y="212937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69" name="Rounded Rectangle 6">
            <a:extLst>
              <a:ext uri="{FF2B5EF4-FFF2-40B4-BE49-F238E27FC236}">
                <a16:creationId xmlns:a16="http://schemas.microsoft.com/office/drawing/2014/main" id="{4E1BB722-B62E-4E1E-8641-3520564BFC40}"/>
              </a:ext>
            </a:extLst>
          </p:cNvPr>
          <p:cNvSpPr/>
          <p:nvPr/>
        </p:nvSpPr>
        <p:spPr>
          <a:xfrm>
            <a:off x="4363992" y="3162077"/>
            <a:ext cx="616402" cy="296900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0" name="Rounded Rectangle 6">
            <a:extLst>
              <a:ext uri="{FF2B5EF4-FFF2-40B4-BE49-F238E27FC236}">
                <a16:creationId xmlns:a16="http://schemas.microsoft.com/office/drawing/2014/main" id="{9797F8FF-853C-4DE7-8051-37F0D65456CD}"/>
              </a:ext>
            </a:extLst>
          </p:cNvPr>
          <p:cNvSpPr/>
          <p:nvPr/>
        </p:nvSpPr>
        <p:spPr>
          <a:xfrm>
            <a:off x="5271314" y="3162077"/>
            <a:ext cx="616402" cy="296900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928911" y="234376"/>
                </a:moveTo>
                <a:lnTo>
                  <a:pt x="1432967" y="234376"/>
                </a:lnTo>
                <a:lnTo>
                  <a:pt x="1432967" y="1314376"/>
                </a:lnTo>
                <a:lnTo>
                  <a:pt x="928911" y="1314376"/>
                </a:ln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1" name="Rounded Rectangle 6">
            <a:extLst>
              <a:ext uri="{FF2B5EF4-FFF2-40B4-BE49-F238E27FC236}">
                <a16:creationId xmlns:a16="http://schemas.microsoft.com/office/drawing/2014/main" id="{DF43A78D-87B4-4C7E-B555-8FC58DA987CA}"/>
              </a:ext>
            </a:extLst>
          </p:cNvPr>
          <p:cNvSpPr/>
          <p:nvPr/>
        </p:nvSpPr>
        <p:spPr>
          <a:xfrm>
            <a:off x="6178636" y="3162077"/>
            <a:ext cx="616402" cy="296900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1584648" y="234376"/>
                </a:moveTo>
                <a:lnTo>
                  <a:pt x="2088704" y="234376"/>
                </a:lnTo>
                <a:lnTo>
                  <a:pt x="2088704" y="1314376"/>
                </a:lnTo>
                <a:lnTo>
                  <a:pt x="1584648" y="1314376"/>
                </a:lnTo>
                <a:close/>
                <a:moveTo>
                  <a:pt x="928911" y="234376"/>
                </a:moveTo>
                <a:lnTo>
                  <a:pt x="1432967" y="234376"/>
                </a:lnTo>
                <a:lnTo>
                  <a:pt x="1432967" y="1314376"/>
                </a:lnTo>
                <a:lnTo>
                  <a:pt x="928911" y="1314376"/>
                </a:ln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2" name="Rounded Rectangle 6">
            <a:extLst>
              <a:ext uri="{FF2B5EF4-FFF2-40B4-BE49-F238E27FC236}">
                <a16:creationId xmlns:a16="http://schemas.microsoft.com/office/drawing/2014/main" id="{81E7043D-3F18-4B19-A8A4-3F82A8D86A0C}"/>
              </a:ext>
            </a:extLst>
          </p:cNvPr>
          <p:cNvSpPr/>
          <p:nvPr/>
        </p:nvSpPr>
        <p:spPr>
          <a:xfrm>
            <a:off x="7085956" y="3162077"/>
            <a:ext cx="616402" cy="296900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2240385" y="234376"/>
                </a:moveTo>
                <a:lnTo>
                  <a:pt x="2744441" y="234376"/>
                </a:lnTo>
                <a:lnTo>
                  <a:pt x="2744441" y="1314376"/>
                </a:lnTo>
                <a:lnTo>
                  <a:pt x="2240385" y="1314376"/>
                </a:lnTo>
                <a:close/>
                <a:moveTo>
                  <a:pt x="1584648" y="234376"/>
                </a:moveTo>
                <a:lnTo>
                  <a:pt x="2088704" y="234376"/>
                </a:lnTo>
                <a:lnTo>
                  <a:pt x="2088704" y="1314376"/>
                </a:lnTo>
                <a:lnTo>
                  <a:pt x="1584648" y="1314376"/>
                </a:lnTo>
                <a:close/>
                <a:moveTo>
                  <a:pt x="928911" y="234376"/>
                </a:moveTo>
                <a:lnTo>
                  <a:pt x="1432967" y="234376"/>
                </a:lnTo>
                <a:lnTo>
                  <a:pt x="1432967" y="1314376"/>
                </a:lnTo>
                <a:lnTo>
                  <a:pt x="928911" y="1314376"/>
                </a:ln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3" name="Teardrop 6">
            <a:extLst>
              <a:ext uri="{FF2B5EF4-FFF2-40B4-BE49-F238E27FC236}">
                <a16:creationId xmlns:a16="http://schemas.microsoft.com/office/drawing/2014/main" id="{0105A26C-CBF7-46CC-8C55-C8B74C5B523C}"/>
              </a:ext>
            </a:extLst>
          </p:cNvPr>
          <p:cNvSpPr/>
          <p:nvPr/>
        </p:nvSpPr>
        <p:spPr>
          <a:xfrm rot="8100000">
            <a:off x="10284613" y="3101789"/>
            <a:ext cx="417475" cy="417476"/>
          </a:xfrm>
          <a:custGeom>
            <a:avLst/>
            <a:gdLst/>
            <a:ahLst/>
            <a:cxnLst/>
            <a:rect l="l" t="t" r="r" b="b"/>
            <a:pathLst>
              <a:path w="2483832" h="2483835">
                <a:moveTo>
                  <a:pt x="657616" y="1826218"/>
                </a:moveTo>
                <a:cubicBezTo>
                  <a:pt x="806520" y="1975122"/>
                  <a:pt x="1047940" y="1975122"/>
                  <a:pt x="1196844" y="1826218"/>
                </a:cubicBezTo>
                <a:cubicBezTo>
                  <a:pt x="1345748" y="1677314"/>
                  <a:pt x="1345748" y="1435894"/>
                  <a:pt x="1196844" y="1286990"/>
                </a:cubicBezTo>
                <a:cubicBezTo>
                  <a:pt x="1047940" y="1138086"/>
                  <a:pt x="806520" y="1138086"/>
                  <a:pt x="657616" y="1286990"/>
                </a:cubicBezTo>
                <a:cubicBezTo>
                  <a:pt x="508712" y="1435894"/>
                  <a:pt x="508712" y="1677314"/>
                  <a:pt x="657616" y="1826218"/>
                </a:cubicBezTo>
                <a:close/>
                <a:moveTo>
                  <a:pt x="293335" y="2190500"/>
                </a:moveTo>
                <a:cubicBezTo>
                  <a:pt x="112098" y="2009262"/>
                  <a:pt x="0" y="1758885"/>
                  <a:pt x="0" y="1482325"/>
                </a:cubicBezTo>
                <a:cubicBezTo>
                  <a:pt x="0" y="929206"/>
                  <a:pt x="459290" y="590078"/>
                  <a:pt x="1001509" y="480815"/>
                </a:cubicBezTo>
                <a:cubicBezTo>
                  <a:pt x="1569704" y="366317"/>
                  <a:pt x="1861757" y="259925"/>
                  <a:pt x="2483832" y="0"/>
                </a:cubicBezTo>
                <a:cubicBezTo>
                  <a:pt x="2230640" y="682694"/>
                  <a:pt x="2130986" y="873716"/>
                  <a:pt x="2003018" y="1482325"/>
                </a:cubicBezTo>
                <a:cubicBezTo>
                  <a:pt x="1901990" y="2042180"/>
                  <a:pt x="1554627" y="2483835"/>
                  <a:pt x="1001509" y="2483835"/>
                </a:cubicBezTo>
                <a:cubicBezTo>
                  <a:pt x="724950" y="2483835"/>
                  <a:pt x="474573" y="2371737"/>
                  <a:pt x="293335" y="219050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4" name="Donut 24">
            <a:extLst>
              <a:ext uri="{FF2B5EF4-FFF2-40B4-BE49-F238E27FC236}">
                <a16:creationId xmlns:a16="http://schemas.microsoft.com/office/drawing/2014/main" id="{31379E2F-C77A-44A4-A445-0E05FA37D459}"/>
              </a:ext>
            </a:extLst>
          </p:cNvPr>
          <p:cNvSpPr/>
          <p:nvPr/>
        </p:nvSpPr>
        <p:spPr>
          <a:xfrm>
            <a:off x="5000524" y="1956022"/>
            <a:ext cx="617508" cy="622535"/>
          </a:xfrm>
          <a:custGeom>
            <a:avLst/>
            <a:gdLst/>
            <a:ahLst/>
            <a:cxnLst/>
            <a:rect l="l" t="t" r="r" b="b"/>
            <a:pathLst>
              <a:path w="3208412" h="3234532">
                <a:moveTo>
                  <a:pt x="1561445" y="1065858"/>
                </a:moveTo>
                <a:cubicBezTo>
                  <a:pt x="1654998" y="1065858"/>
                  <a:pt x="1743610" y="1087015"/>
                  <a:pt x="1821879" y="1126644"/>
                </a:cubicBezTo>
                <a:lnTo>
                  <a:pt x="1611352" y="1337172"/>
                </a:lnTo>
                <a:cubicBezTo>
                  <a:pt x="1595200" y="1333388"/>
                  <a:pt x="1578468" y="1332141"/>
                  <a:pt x="1561445" y="1332141"/>
                </a:cubicBezTo>
                <a:cubicBezTo>
                  <a:pt x="1373145" y="1332141"/>
                  <a:pt x="1220499" y="1484787"/>
                  <a:pt x="1220499" y="1673087"/>
                </a:cubicBezTo>
                <a:cubicBezTo>
                  <a:pt x="1220499" y="1861387"/>
                  <a:pt x="1373145" y="2014033"/>
                  <a:pt x="1561445" y="2014033"/>
                </a:cubicBezTo>
                <a:cubicBezTo>
                  <a:pt x="1749745" y="2014033"/>
                  <a:pt x="1902391" y="1861387"/>
                  <a:pt x="1902391" y="1673087"/>
                </a:cubicBezTo>
                <a:cubicBezTo>
                  <a:pt x="1902391" y="1643675"/>
                  <a:pt x="1898667" y="1615133"/>
                  <a:pt x="1890450" y="1588219"/>
                </a:cubicBezTo>
                <a:lnTo>
                  <a:pt x="2093156" y="1385512"/>
                </a:lnTo>
                <a:cubicBezTo>
                  <a:pt x="2142229" y="1470075"/>
                  <a:pt x="2168674" y="1568493"/>
                  <a:pt x="2168674" y="1673087"/>
                </a:cubicBezTo>
                <a:cubicBezTo>
                  <a:pt x="2168674" y="2008450"/>
                  <a:pt x="1896808" y="2280316"/>
                  <a:pt x="1561445" y="2280316"/>
                </a:cubicBezTo>
                <a:cubicBezTo>
                  <a:pt x="1226082" y="2280316"/>
                  <a:pt x="954217" y="2008450"/>
                  <a:pt x="954217" y="1673087"/>
                </a:cubicBezTo>
                <a:cubicBezTo>
                  <a:pt x="954217" y="1337724"/>
                  <a:pt x="1226082" y="1065858"/>
                  <a:pt x="1561445" y="1065858"/>
                </a:cubicBezTo>
                <a:close/>
                <a:moveTo>
                  <a:pt x="1561445" y="580076"/>
                </a:moveTo>
                <a:cubicBezTo>
                  <a:pt x="1790175" y="580076"/>
                  <a:pt x="2002494" y="650333"/>
                  <a:pt x="2177834" y="770690"/>
                </a:cubicBezTo>
                <a:lnTo>
                  <a:pt x="1968030" y="980494"/>
                </a:lnTo>
                <a:cubicBezTo>
                  <a:pt x="1849962" y="907198"/>
                  <a:pt x="1710422" y="866794"/>
                  <a:pt x="1561445" y="866794"/>
                </a:cubicBezTo>
                <a:cubicBezTo>
                  <a:pt x="1116142" y="866794"/>
                  <a:pt x="755153" y="1227784"/>
                  <a:pt x="755153" y="1673087"/>
                </a:cubicBezTo>
                <a:cubicBezTo>
                  <a:pt x="755153" y="2118390"/>
                  <a:pt x="1116142" y="2479380"/>
                  <a:pt x="1561445" y="2479380"/>
                </a:cubicBezTo>
                <a:cubicBezTo>
                  <a:pt x="2006748" y="2479380"/>
                  <a:pt x="2367738" y="2118390"/>
                  <a:pt x="2367738" y="1673087"/>
                </a:cubicBezTo>
                <a:cubicBezTo>
                  <a:pt x="2367738" y="1513043"/>
                  <a:pt x="2321108" y="1363890"/>
                  <a:pt x="2239307" y="1239362"/>
                </a:cubicBezTo>
                <a:lnTo>
                  <a:pt x="2445928" y="1032741"/>
                </a:lnTo>
                <a:cubicBezTo>
                  <a:pt x="2577451" y="1212149"/>
                  <a:pt x="2654457" y="1433625"/>
                  <a:pt x="2654457" y="1673087"/>
                </a:cubicBezTo>
                <a:cubicBezTo>
                  <a:pt x="2654457" y="2276741"/>
                  <a:pt x="2165099" y="2766099"/>
                  <a:pt x="1561445" y="2766099"/>
                </a:cubicBezTo>
                <a:cubicBezTo>
                  <a:pt x="957792" y="2766099"/>
                  <a:pt x="468434" y="2276741"/>
                  <a:pt x="468434" y="1673087"/>
                </a:cubicBezTo>
                <a:cubicBezTo>
                  <a:pt x="468434" y="1069433"/>
                  <a:pt x="957792" y="580076"/>
                  <a:pt x="1561445" y="580076"/>
                </a:cubicBezTo>
                <a:close/>
                <a:moveTo>
                  <a:pt x="1561445" y="111642"/>
                </a:moveTo>
                <a:cubicBezTo>
                  <a:pt x="1890473" y="111642"/>
                  <a:pt x="2195731" y="213411"/>
                  <a:pt x="2447076" y="387744"/>
                </a:cubicBezTo>
                <a:lnTo>
                  <a:pt x="2453780" y="494744"/>
                </a:lnTo>
                <a:lnTo>
                  <a:pt x="2309436" y="639088"/>
                </a:lnTo>
                <a:cubicBezTo>
                  <a:pt x="2099826" y="485554"/>
                  <a:pt x="1841132" y="395669"/>
                  <a:pt x="1561445" y="395669"/>
                </a:cubicBezTo>
                <a:cubicBezTo>
                  <a:pt x="855947" y="395669"/>
                  <a:pt x="284027" y="967589"/>
                  <a:pt x="284027" y="1673087"/>
                </a:cubicBezTo>
                <a:cubicBezTo>
                  <a:pt x="284027" y="2378585"/>
                  <a:pt x="855947" y="2950505"/>
                  <a:pt x="1561445" y="2950505"/>
                </a:cubicBezTo>
                <a:cubicBezTo>
                  <a:pt x="2266943" y="2950505"/>
                  <a:pt x="2838863" y="2378585"/>
                  <a:pt x="2838863" y="1673087"/>
                </a:cubicBezTo>
                <a:cubicBezTo>
                  <a:pt x="2838863" y="1382650"/>
                  <a:pt x="2741936" y="1114852"/>
                  <a:pt x="2577529" y="901139"/>
                </a:cubicBezTo>
                <a:lnTo>
                  <a:pt x="2706681" y="771988"/>
                </a:lnTo>
                <a:lnTo>
                  <a:pt x="2841540" y="780437"/>
                </a:lnTo>
                <a:cubicBezTo>
                  <a:pt x="3019168" y="1032973"/>
                  <a:pt x="3122890" y="1340917"/>
                  <a:pt x="3122890" y="1673087"/>
                </a:cubicBezTo>
                <a:cubicBezTo>
                  <a:pt x="3122890" y="2535449"/>
                  <a:pt x="2423807" y="3234532"/>
                  <a:pt x="1561445" y="3234532"/>
                </a:cubicBezTo>
                <a:cubicBezTo>
                  <a:pt x="699083" y="3234532"/>
                  <a:pt x="0" y="2535449"/>
                  <a:pt x="0" y="1673087"/>
                </a:cubicBezTo>
                <a:cubicBezTo>
                  <a:pt x="0" y="810725"/>
                  <a:pt x="699083" y="111642"/>
                  <a:pt x="1561445" y="111642"/>
                </a:cubicBezTo>
                <a:close/>
                <a:moveTo>
                  <a:pt x="2909110" y="0"/>
                </a:moveTo>
                <a:lnTo>
                  <a:pt x="2926757" y="281655"/>
                </a:lnTo>
                <a:lnTo>
                  <a:pt x="3208412" y="299301"/>
                </a:lnTo>
                <a:lnTo>
                  <a:pt x="2863230" y="644483"/>
                </a:lnTo>
                <a:lnTo>
                  <a:pt x="2685547" y="633351"/>
                </a:lnTo>
                <a:lnTo>
                  <a:pt x="1718098" y="1600799"/>
                </a:lnTo>
                <a:cubicBezTo>
                  <a:pt x="1729236" y="1622491"/>
                  <a:pt x="1734939" y="1647123"/>
                  <a:pt x="1734939" y="1673087"/>
                </a:cubicBezTo>
                <a:cubicBezTo>
                  <a:pt x="1734939" y="1768905"/>
                  <a:pt x="1657263" y="1846581"/>
                  <a:pt x="1561445" y="1846581"/>
                </a:cubicBezTo>
                <a:cubicBezTo>
                  <a:pt x="1465627" y="1846581"/>
                  <a:pt x="1387951" y="1768905"/>
                  <a:pt x="1387951" y="1673087"/>
                </a:cubicBezTo>
                <a:cubicBezTo>
                  <a:pt x="1387951" y="1577269"/>
                  <a:pt x="1465627" y="1499593"/>
                  <a:pt x="1561445" y="1499593"/>
                </a:cubicBezTo>
                <a:lnTo>
                  <a:pt x="1591006" y="1505561"/>
                </a:lnTo>
                <a:lnTo>
                  <a:pt x="2574981" y="521587"/>
                </a:lnTo>
                <a:lnTo>
                  <a:pt x="2563928" y="34518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75" name="Chord 38">
            <a:extLst>
              <a:ext uri="{FF2B5EF4-FFF2-40B4-BE49-F238E27FC236}">
                <a16:creationId xmlns:a16="http://schemas.microsoft.com/office/drawing/2014/main" id="{E024461A-1CFC-45B7-857E-7DC9BE46AAD3}"/>
              </a:ext>
            </a:extLst>
          </p:cNvPr>
          <p:cNvSpPr/>
          <p:nvPr/>
        </p:nvSpPr>
        <p:spPr>
          <a:xfrm>
            <a:off x="5960368" y="1955495"/>
            <a:ext cx="484927" cy="623588"/>
          </a:xfrm>
          <a:custGeom>
            <a:avLst/>
            <a:gdLst/>
            <a:ahLst/>
            <a:cxnLst/>
            <a:rect l="l" t="t" r="r" b="b"/>
            <a:pathLst>
              <a:path w="2519554" h="3240000">
                <a:moveTo>
                  <a:pt x="1259778" y="0"/>
                </a:moveTo>
                <a:cubicBezTo>
                  <a:pt x="1299543" y="0"/>
                  <a:pt x="1331778" y="32235"/>
                  <a:pt x="1331778" y="72000"/>
                </a:cubicBezTo>
                <a:lnTo>
                  <a:pt x="1331778" y="292696"/>
                </a:lnTo>
                <a:cubicBezTo>
                  <a:pt x="1526887" y="301316"/>
                  <a:pt x="1719796" y="357828"/>
                  <a:pt x="1894309" y="459601"/>
                </a:cubicBezTo>
                <a:cubicBezTo>
                  <a:pt x="2284331" y="687055"/>
                  <a:pt x="2522839" y="1105809"/>
                  <a:pt x="2519520" y="1557297"/>
                </a:cubicBezTo>
                <a:lnTo>
                  <a:pt x="2509882" y="1557270"/>
                </a:lnTo>
                <a:cubicBezTo>
                  <a:pt x="2413806" y="1435449"/>
                  <a:pt x="2264527" y="1358626"/>
                  <a:pt x="2097304" y="1358626"/>
                </a:cubicBezTo>
                <a:cubicBezTo>
                  <a:pt x="1931567" y="1358626"/>
                  <a:pt x="1783455" y="1434091"/>
                  <a:pt x="1688484" y="1554913"/>
                </a:cubicBezTo>
                <a:lnTo>
                  <a:pt x="1657888" y="1554825"/>
                </a:lnTo>
                <a:cubicBezTo>
                  <a:pt x="1579123" y="1454657"/>
                  <a:pt x="1463823" y="1385682"/>
                  <a:pt x="1331778" y="1368008"/>
                </a:cubicBezTo>
                <a:lnTo>
                  <a:pt x="1331778" y="2507895"/>
                </a:lnTo>
                <a:lnTo>
                  <a:pt x="1356113" y="2507895"/>
                </a:lnTo>
                <a:lnTo>
                  <a:pt x="1356113" y="2868215"/>
                </a:lnTo>
                <a:lnTo>
                  <a:pt x="1353558" y="2868215"/>
                </a:lnTo>
                <a:cubicBezTo>
                  <a:pt x="1347515" y="3074779"/>
                  <a:pt x="1177830" y="3240000"/>
                  <a:pt x="969556" y="3240000"/>
                </a:cubicBezTo>
                <a:cubicBezTo>
                  <a:pt x="759529" y="3240000"/>
                  <a:pt x="588743" y="3071985"/>
                  <a:pt x="585029" y="2863014"/>
                </a:cubicBezTo>
                <a:cubicBezTo>
                  <a:pt x="584214" y="2861474"/>
                  <a:pt x="584183" y="2859896"/>
                  <a:pt x="584183" y="2858310"/>
                </a:cubicBezTo>
                <a:lnTo>
                  <a:pt x="584422" y="2856985"/>
                </a:lnTo>
                <a:cubicBezTo>
                  <a:pt x="584186" y="2856201"/>
                  <a:pt x="584184" y="2855415"/>
                  <a:pt x="584184" y="2854628"/>
                </a:cubicBezTo>
                <a:lnTo>
                  <a:pt x="584846" y="2854628"/>
                </a:lnTo>
                <a:cubicBezTo>
                  <a:pt x="585977" y="2797047"/>
                  <a:pt x="628115" y="2750982"/>
                  <a:pt x="679843" y="2750982"/>
                </a:cubicBezTo>
                <a:cubicBezTo>
                  <a:pt x="731571" y="2750982"/>
                  <a:pt x="773709" y="2797047"/>
                  <a:pt x="774841" y="2854628"/>
                </a:cubicBezTo>
                <a:lnTo>
                  <a:pt x="776870" y="2854628"/>
                </a:lnTo>
                <a:cubicBezTo>
                  <a:pt x="776870" y="2961046"/>
                  <a:pt x="863138" y="3047314"/>
                  <a:pt x="969556" y="3047314"/>
                </a:cubicBezTo>
                <a:cubicBezTo>
                  <a:pt x="1075974" y="3047314"/>
                  <a:pt x="1162242" y="2961046"/>
                  <a:pt x="1162242" y="2854628"/>
                </a:cubicBezTo>
                <a:lnTo>
                  <a:pt x="1163439" y="2854628"/>
                </a:lnTo>
                <a:lnTo>
                  <a:pt x="1163439" y="2507895"/>
                </a:lnTo>
                <a:lnTo>
                  <a:pt x="1187778" y="2507895"/>
                </a:lnTo>
                <a:lnTo>
                  <a:pt x="1187778" y="1365548"/>
                </a:lnTo>
                <a:cubicBezTo>
                  <a:pt x="1048083" y="1378241"/>
                  <a:pt x="925400" y="1448176"/>
                  <a:pt x="842602" y="1552487"/>
                </a:cubicBezTo>
                <a:lnTo>
                  <a:pt x="807450" y="1552386"/>
                </a:lnTo>
                <a:cubicBezTo>
                  <a:pt x="712615" y="1432960"/>
                  <a:pt x="565486" y="1358626"/>
                  <a:pt x="400996" y="1358626"/>
                </a:cubicBezTo>
                <a:cubicBezTo>
                  <a:pt x="240343" y="1358626"/>
                  <a:pt x="96251" y="1429532"/>
                  <a:pt x="0" y="1543232"/>
                </a:cubicBezTo>
                <a:cubicBezTo>
                  <a:pt x="1264" y="1094357"/>
                  <a:pt x="241710" y="680052"/>
                  <a:pt x="631054" y="455977"/>
                </a:cubicBezTo>
                <a:cubicBezTo>
                  <a:pt x="804121" y="356374"/>
                  <a:pt x="994908" y="301092"/>
                  <a:pt x="1187778" y="292721"/>
                </a:cubicBezTo>
                <a:lnTo>
                  <a:pt x="1187778" y="72000"/>
                </a:lnTo>
                <a:cubicBezTo>
                  <a:pt x="1187778" y="32235"/>
                  <a:pt x="1220013" y="0"/>
                  <a:pt x="125977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76" name="Heart 38">
            <a:extLst>
              <a:ext uri="{FF2B5EF4-FFF2-40B4-BE49-F238E27FC236}">
                <a16:creationId xmlns:a16="http://schemas.microsoft.com/office/drawing/2014/main" id="{1CF76686-4D9D-4598-8DF4-E48A3CFC2B9B}"/>
              </a:ext>
            </a:extLst>
          </p:cNvPr>
          <p:cNvSpPr/>
          <p:nvPr/>
        </p:nvSpPr>
        <p:spPr>
          <a:xfrm>
            <a:off x="6663237" y="920479"/>
            <a:ext cx="544275" cy="544275"/>
          </a:xfrm>
          <a:prstGeom prst="hear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77" name="Round Same Side Corner Rectangle 19">
            <a:extLst>
              <a:ext uri="{FF2B5EF4-FFF2-40B4-BE49-F238E27FC236}">
                <a16:creationId xmlns:a16="http://schemas.microsoft.com/office/drawing/2014/main" id="{9E5A0D99-FF0F-4F03-9E1B-7D1FE242E882}"/>
              </a:ext>
            </a:extLst>
          </p:cNvPr>
          <p:cNvSpPr/>
          <p:nvPr/>
        </p:nvSpPr>
        <p:spPr>
          <a:xfrm>
            <a:off x="9528880" y="5096471"/>
            <a:ext cx="411706" cy="508675"/>
          </a:xfrm>
          <a:custGeom>
            <a:avLst/>
            <a:gdLst/>
            <a:ahLst/>
            <a:cxnLst/>
            <a:rect l="l" t="t" r="r" b="b"/>
            <a:pathLst>
              <a:path w="2600931" h="3213524">
                <a:moveTo>
                  <a:pt x="1304260" y="0"/>
                </a:moveTo>
                <a:cubicBezTo>
                  <a:pt x="1403671" y="0"/>
                  <a:pt x="1484260" y="80589"/>
                  <a:pt x="1484260" y="180000"/>
                </a:cubicBezTo>
                <a:lnTo>
                  <a:pt x="1484260" y="412061"/>
                </a:lnTo>
                <a:lnTo>
                  <a:pt x="2330931" y="412061"/>
                </a:lnTo>
                <a:lnTo>
                  <a:pt x="2600931" y="682061"/>
                </a:lnTo>
                <a:lnTo>
                  <a:pt x="2330931" y="952061"/>
                </a:lnTo>
                <a:lnTo>
                  <a:pt x="1484260" y="952061"/>
                </a:lnTo>
                <a:lnTo>
                  <a:pt x="1484260" y="1110244"/>
                </a:lnTo>
                <a:lnTo>
                  <a:pt x="2375646" y="1110244"/>
                </a:lnTo>
                <a:lnTo>
                  <a:pt x="2375646" y="1650244"/>
                </a:lnTo>
                <a:lnTo>
                  <a:pt x="1484260" y="1650244"/>
                </a:lnTo>
                <a:lnTo>
                  <a:pt x="1484260" y="3213524"/>
                </a:lnTo>
                <a:lnTo>
                  <a:pt x="1124260" y="3213524"/>
                </a:lnTo>
                <a:lnTo>
                  <a:pt x="1124260" y="1650244"/>
                </a:lnTo>
                <a:lnTo>
                  <a:pt x="270000" y="1650244"/>
                </a:lnTo>
                <a:lnTo>
                  <a:pt x="0" y="1380244"/>
                </a:lnTo>
                <a:lnTo>
                  <a:pt x="270000" y="1110244"/>
                </a:lnTo>
                <a:lnTo>
                  <a:pt x="1124260" y="1110244"/>
                </a:lnTo>
                <a:lnTo>
                  <a:pt x="1124260" y="952061"/>
                </a:lnTo>
                <a:lnTo>
                  <a:pt x="224931" y="952061"/>
                </a:lnTo>
                <a:lnTo>
                  <a:pt x="224931" y="412061"/>
                </a:lnTo>
                <a:lnTo>
                  <a:pt x="1124260" y="412061"/>
                </a:lnTo>
                <a:lnTo>
                  <a:pt x="1124260" y="180000"/>
                </a:lnTo>
                <a:cubicBezTo>
                  <a:pt x="1124260" y="80589"/>
                  <a:pt x="1204849" y="0"/>
                  <a:pt x="130426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78" name="Rectangle 23">
            <a:extLst>
              <a:ext uri="{FF2B5EF4-FFF2-40B4-BE49-F238E27FC236}">
                <a16:creationId xmlns:a16="http://schemas.microsoft.com/office/drawing/2014/main" id="{7D75AE11-4359-4B54-BF7D-68CE8AC7BE02}"/>
              </a:ext>
            </a:extLst>
          </p:cNvPr>
          <p:cNvSpPr/>
          <p:nvPr/>
        </p:nvSpPr>
        <p:spPr>
          <a:xfrm>
            <a:off x="3469250" y="5151369"/>
            <a:ext cx="678102" cy="398876"/>
          </a:xfrm>
          <a:custGeom>
            <a:avLst/>
            <a:gdLst/>
            <a:ahLst/>
            <a:cxnLst/>
            <a:rect l="l" t="t" r="r" b="b"/>
            <a:pathLst>
              <a:path w="4529836" h="2664566">
                <a:moveTo>
                  <a:pt x="1861969" y="0"/>
                </a:moveTo>
                <a:cubicBezTo>
                  <a:pt x="2177122" y="0"/>
                  <a:pt x="2455874" y="155855"/>
                  <a:pt x="2611443" y="404565"/>
                </a:cubicBezTo>
                <a:cubicBezTo>
                  <a:pt x="2709453" y="315054"/>
                  <a:pt x="2840684" y="266178"/>
                  <a:pt x="2983336" y="266178"/>
                </a:cubicBezTo>
                <a:cubicBezTo>
                  <a:pt x="3293144" y="266178"/>
                  <a:pt x="3549108" y="496718"/>
                  <a:pt x="3578241" y="797044"/>
                </a:cubicBezTo>
                <a:cubicBezTo>
                  <a:pt x="3583592" y="793823"/>
                  <a:pt x="3589010" y="793774"/>
                  <a:pt x="3594440" y="793774"/>
                </a:cubicBezTo>
                <a:cubicBezTo>
                  <a:pt x="4111042" y="793774"/>
                  <a:pt x="4529836" y="1212568"/>
                  <a:pt x="4529836" y="1729170"/>
                </a:cubicBezTo>
                <a:cubicBezTo>
                  <a:pt x="4529836" y="2216938"/>
                  <a:pt x="4156487" y="2617512"/>
                  <a:pt x="3679930" y="2660249"/>
                </a:cubicBezTo>
                <a:lnTo>
                  <a:pt x="3679930" y="2664566"/>
                </a:lnTo>
                <a:lnTo>
                  <a:pt x="3594440" y="2664566"/>
                </a:lnTo>
                <a:lnTo>
                  <a:pt x="1043912" y="2664566"/>
                </a:lnTo>
                <a:lnTo>
                  <a:pt x="1043912" y="2657589"/>
                </a:lnTo>
                <a:cubicBezTo>
                  <a:pt x="1008374" y="2662448"/>
                  <a:pt x="972132" y="2664566"/>
                  <a:pt x="935396" y="2664566"/>
                </a:cubicBezTo>
                <a:cubicBezTo>
                  <a:pt x="418794" y="2664566"/>
                  <a:pt x="0" y="2245772"/>
                  <a:pt x="0" y="1729170"/>
                </a:cubicBezTo>
                <a:cubicBezTo>
                  <a:pt x="0" y="1212568"/>
                  <a:pt x="418794" y="793774"/>
                  <a:pt x="935396" y="793774"/>
                </a:cubicBezTo>
                <a:lnTo>
                  <a:pt x="954395" y="797612"/>
                </a:lnTo>
                <a:cubicBezTo>
                  <a:pt x="1004779" y="344999"/>
                  <a:pt x="1393085" y="0"/>
                  <a:pt x="186196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79" name="Oval 31">
            <a:extLst>
              <a:ext uri="{FF2B5EF4-FFF2-40B4-BE49-F238E27FC236}">
                <a16:creationId xmlns:a16="http://schemas.microsoft.com/office/drawing/2014/main" id="{0CEED3ED-7B94-4BFA-99FD-50571F99CF50}"/>
              </a:ext>
            </a:extLst>
          </p:cNvPr>
          <p:cNvSpPr/>
          <p:nvPr/>
        </p:nvSpPr>
        <p:spPr>
          <a:xfrm>
            <a:off x="7891950" y="5096181"/>
            <a:ext cx="504505" cy="509254"/>
          </a:xfrm>
          <a:custGeom>
            <a:avLst/>
            <a:gdLst/>
            <a:ahLst/>
            <a:cxnLst/>
            <a:rect l="l" t="t" r="r" b="b"/>
            <a:pathLst>
              <a:path w="3187187" h="3217189">
                <a:moveTo>
                  <a:pt x="2136560" y="2669280"/>
                </a:moveTo>
                <a:cubicBezTo>
                  <a:pt x="2154235" y="2662847"/>
                  <a:pt x="2173778" y="2671961"/>
                  <a:pt x="2180211" y="2689635"/>
                </a:cubicBezTo>
                <a:lnTo>
                  <a:pt x="2338628" y="3124881"/>
                </a:lnTo>
                <a:cubicBezTo>
                  <a:pt x="2345061" y="3142556"/>
                  <a:pt x="2335948" y="3162099"/>
                  <a:pt x="2318273" y="3168533"/>
                </a:cubicBezTo>
                <a:lnTo>
                  <a:pt x="2190259" y="3215126"/>
                </a:lnTo>
                <a:cubicBezTo>
                  <a:pt x="2172585" y="3221559"/>
                  <a:pt x="2153041" y="3212445"/>
                  <a:pt x="2146608" y="3194771"/>
                </a:cubicBezTo>
                <a:lnTo>
                  <a:pt x="1988192" y="2759525"/>
                </a:lnTo>
                <a:cubicBezTo>
                  <a:pt x="1981759" y="2741850"/>
                  <a:pt x="1990872" y="2722307"/>
                  <a:pt x="2008547" y="2715873"/>
                </a:cubicBezTo>
                <a:close/>
                <a:moveTo>
                  <a:pt x="1050626" y="2669280"/>
                </a:moveTo>
                <a:lnTo>
                  <a:pt x="1178640" y="2715873"/>
                </a:lnTo>
                <a:cubicBezTo>
                  <a:pt x="1196314" y="2722307"/>
                  <a:pt x="1205428" y="2741850"/>
                  <a:pt x="1198995" y="2759525"/>
                </a:cubicBezTo>
                <a:lnTo>
                  <a:pt x="1040578" y="3194771"/>
                </a:lnTo>
                <a:cubicBezTo>
                  <a:pt x="1034145" y="3212445"/>
                  <a:pt x="1014601" y="3221559"/>
                  <a:pt x="996927" y="3215126"/>
                </a:cubicBezTo>
                <a:lnTo>
                  <a:pt x="868913" y="3168533"/>
                </a:lnTo>
                <a:cubicBezTo>
                  <a:pt x="851239" y="3162099"/>
                  <a:pt x="842125" y="3142556"/>
                  <a:pt x="848558" y="3124881"/>
                </a:cubicBezTo>
                <a:lnTo>
                  <a:pt x="1006975" y="2689635"/>
                </a:lnTo>
                <a:cubicBezTo>
                  <a:pt x="1013408" y="2671961"/>
                  <a:pt x="1032952" y="2662847"/>
                  <a:pt x="1050626" y="2669280"/>
                </a:cubicBezTo>
                <a:close/>
                <a:moveTo>
                  <a:pt x="2647909" y="2029882"/>
                </a:moveTo>
                <a:cubicBezTo>
                  <a:pt x="2656328" y="2027626"/>
                  <a:pt x="2665608" y="2028582"/>
                  <a:pt x="2673752" y="2033284"/>
                </a:cubicBezTo>
                <a:lnTo>
                  <a:pt x="3074877" y="2264874"/>
                </a:lnTo>
                <a:cubicBezTo>
                  <a:pt x="3091166" y="2274278"/>
                  <a:pt x="3096747" y="2295107"/>
                  <a:pt x="3087343" y="2311396"/>
                </a:cubicBezTo>
                <a:lnTo>
                  <a:pt x="3019228" y="2429374"/>
                </a:lnTo>
                <a:cubicBezTo>
                  <a:pt x="3009824" y="2445663"/>
                  <a:pt x="2988995" y="2451244"/>
                  <a:pt x="2972706" y="2441840"/>
                </a:cubicBezTo>
                <a:lnTo>
                  <a:pt x="2571581" y="2210250"/>
                </a:lnTo>
                <a:cubicBezTo>
                  <a:pt x="2555292" y="2200846"/>
                  <a:pt x="2549710" y="2180017"/>
                  <a:pt x="2559115" y="2163728"/>
                </a:cubicBezTo>
                <a:lnTo>
                  <a:pt x="2627229" y="2045750"/>
                </a:lnTo>
                <a:cubicBezTo>
                  <a:pt x="2631932" y="2037605"/>
                  <a:pt x="2639490" y="2032138"/>
                  <a:pt x="2647909" y="2029882"/>
                </a:cubicBezTo>
                <a:close/>
                <a:moveTo>
                  <a:pt x="539277" y="2029882"/>
                </a:moveTo>
                <a:cubicBezTo>
                  <a:pt x="547696" y="2032138"/>
                  <a:pt x="555255" y="2037605"/>
                  <a:pt x="559957" y="2045750"/>
                </a:cubicBezTo>
                <a:lnTo>
                  <a:pt x="628071" y="2163728"/>
                </a:lnTo>
                <a:cubicBezTo>
                  <a:pt x="637476" y="2180017"/>
                  <a:pt x="631895" y="2200846"/>
                  <a:pt x="615606" y="2210250"/>
                </a:cubicBezTo>
                <a:lnTo>
                  <a:pt x="214481" y="2441840"/>
                </a:lnTo>
                <a:cubicBezTo>
                  <a:pt x="198192" y="2451244"/>
                  <a:pt x="177363" y="2445663"/>
                  <a:pt x="167958" y="2429374"/>
                </a:cubicBezTo>
                <a:lnTo>
                  <a:pt x="99844" y="2311396"/>
                </a:lnTo>
                <a:cubicBezTo>
                  <a:pt x="90439" y="2295107"/>
                  <a:pt x="96020" y="2274278"/>
                  <a:pt x="112309" y="2264874"/>
                </a:cubicBezTo>
                <a:lnTo>
                  <a:pt x="513434" y="2033284"/>
                </a:lnTo>
                <a:cubicBezTo>
                  <a:pt x="521579" y="2028582"/>
                  <a:pt x="530858" y="2027626"/>
                  <a:pt x="539277" y="2029882"/>
                </a:cubicBezTo>
                <a:close/>
                <a:moveTo>
                  <a:pt x="3094879" y="918289"/>
                </a:moveTo>
                <a:cubicBezTo>
                  <a:pt x="3112554" y="911856"/>
                  <a:pt x="3132097" y="920969"/>
                  <a:pt x="3138531" y="938644"/>
                </a:cubicBezTo>
                <a:lnTo>
                  <a:pt x="3185124" y="1066657"/>
                </a:lnTo>
                <a:cubicBezTo>
                  <a:pt x="3191557" y="1084332"/>
                  <a:pt x="3182443" y="1103875"/>
                  <a:pt x="3164769" y="1110308"/>
                </a:cubicBezTo>
                <a:lnTo>
                  <a:pt x="2729523" y="1268725"/>
                </a:lnTo>
                <a:cubicBezTo>
                  <a:pt x="2711848" y="1275158"/>
                  <a:pt x="2692304" y="1266045"/>
                  <a:pt x="2685871" y="1248370"/>
                </a:cubicBezTo>
                <a:lnTo>
                  <a:pt x="2639278" y="1120357"/>
                </a:lnTo>
                <a:cubicBezTo>
                  <a:pt x="2632845" y="1102682"/>
                  <a:pt x="2641959" y="1083138"/>
                  <a:pt x="2659633" y="1076705"/>
                </a:cubicBezTo>
                <a:close/>
                <a:moveTo>
                  <a:pt x="92307" y="918289"/>
                </a:moveTo>
                <a:lnTo>
                  <a:pt x="527553" y="1076705"/>
                </a:lnTo>
                <a:cubicBezTo>
                  <a:pt x="545228" y="1083138"/>
                  <a:pt x="554341" y="1102682"/>
                  <a:pt x="547908" y="1120357"/>
                </a:cubicBezTo>
                <a:lnTo>
                  <a:pt x="501315" y="1248370"/>
                </a:lnTo>
                <a:cubicBezTo>
                  <a:pt x="494882" y="1266045"/>
                  <a:pt x="475338" y="1275158"/>
                  <a:pt x="457664" y="1268725"/>
                </a:cubicBezTo>
                <a:lnTo>
                  <a:pt x="22418" y="1110308"/>
                </a:lnTo>
                <a:cubicBezTo>
                  <a:pt x="4743" y="1103875"/>
                  <a:pt x="-4370" y="1084332"/>
                  <a:pt x="2063" y="1066657"/>
                </a:cubicBezTo>
                <a:lnTo>
                  <a:pt x="48656" y="938644"/>
                </a:lnTo>
                <a:cubicBezTo>
                  <a:pt x="55089" y="920969"/>
                  <a:pt x="74633" y="911856"/>
                  <a:pt x="92307" y="918289"/>
                </a:cubicBezTo>
                <a:close/>
                <a:moveTo>
                  <a:pt x="1593593" y="658644"/>
                </a:moveTo>
                <a:cubicBezTo>
                  <a:pt x="2116495" y="658644"/>
                  <a:pt x="2540391" y="1082540"/>
                  <a:pt x="2540391" y="1605442"/>
                </a:cubicBezTo>
                <a:cubicBezTo>
                  <a:pt x="2540391" y="2128344"/>
                  <a:pt x="2116495" y="2552240"/>
                  <a:pt x="1593593" y="2552240"/>
                </a:cubicBezTo>
                <a:cubicBezTo>
                  <a:pt x="1070691" y="2552240"/>
                  <a:pt x="646795" y="2128344"/>
                  <a:pt x="646795" y="1605442"/>
                </a:cubicBezTo>
                <a:cubicBezTo>
                  <a:pt x="646795" y="1082540"/>
                  <a:pt x="1070691" y="658644"/>
                  <a:pt x="1593593" y="658644"/>
                </a:cubicBezTo>
                <a:close/>
                <a:moveTo>
                  <a:pt x="2246117" y="1165"/>
                </a:moveTo>
                <a:cubicBezTo>
                  <a:pt x="2254536" y="-1090"/>
                  <a:pt x="2263815" y="-135"/>
                  <a:pt x="2271960" y="4568"/>
                </a:cubicBezTo>
                <a:lnTo>
                  <a:pt x="2389938" y="72682"/>
                </a:lnTo>
                <a:cubicBezTo>
                  <a:pt x="2406227" y="82087"/>
                  <a:pt x="2411808" y="102916"/>
                  <a:pt x="2402403" y="119205"/>
                </a:cubicBezTo>
                <a:lnTo>
                  <a:pt x="2170814" y="520330"/>
                </a:lnTo>
                <a:cubicBezTo>
                  <a:pt x="2161409" y="536619"/>
                  <a:pt x="2140580" y="542200"/>
                  <a:pt x="2124291" y="532795"/>
                </a:cubicBezTo>
                <a:lnTo>
                  <a:pt x="2006313" y="464681"/>
                </a:lnTo>
                <a:cubicBezTo>
                  <a:pt x="1990024" y="455276"/>
                  <a:pt x="1984443" y="434447"/>
                  <a:pt x="1993848" y="418158"/>
                </a:cubicBezTo>
                <a:lnTo>
                  <a:pt x="2225437" y="17033"/>
                </a:lnTo>
                <a:cubicBezTo>
                  <a:pt x="2230139" y="8889"/>
                  <a:pt x="2237698" y="3421"/>
                  <a:pt x="2246117" y="1165"/>
                </a:cubicBezTo>
                <a:close/>
                <a:moveTo>
                  <a:pt x="941069" y="1165"/>
                </a:moveTo>
                <a:cubicBezTo>
                  <a:pt x="949488" y="3421"/>
                  <a:pt x="957047" y="8889"/>
                  <a:pt x="961749" y="17033"/>
                </a:cubicBezTo>
                <a:lnTo>
                  <a:pt x="1193338" y="418158"/>
                </a:lnTo>
                <a:cubicBezTo>
                  <a:pt x="1202743" y="434447"/>
                  <a:pt x="1197162" y="455276"/>
                  <a:pt x="1180873" y="464681"/>
                </a:cubicBezTo>
                <a:lnTo>
                  <a:pt x="1062895" y="532795"/>
                </a:lnTo>
                <a:cubicBezTo>
                  <a:pt x="1046606" y="542200"/>
                  <a:pt x="1025777" y="536619"/>
                  <a:pt x="1016372" y="520330"/>
                </a:cubicBezTo>
                <a:lnTo>
                  <a:pt x="784783" y="119205"/>
                </a:lnTo>
                <a:cubicBezTo>
                  <a:pt x="775378" y="102916"/>
                  <a:pt x="780959" y="82087"/>
                  <a:pt x="797248" y="72682"/>
                </a:cubicBezTo>
                <a:lnTo>
                  <a:pt x="915226" y="4568"/>
                </a:lnTo>
                <a:cubicBezTo>
                  <a:pt x="923371" y="-135"/>
                  <a:pt x="932650" y="-1090"/>
                  <a:pt x="941069" y="116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0" name="Rectangle 23">
            <a:extLst>
              <a:ext uri="{FF2B5EF4-FFF2-40B4-BE49-F238E27FC236}">
                <a16:creationId xmlns:a16="http://schemas.microsoft.com/office/drawing/2014/main" id="{D087A5ED-F99A-4489-8D12-91987950F925}"/>
              </a:ext>
            </a:extLst>
          </p:cNvPr>
          <p:cNvSpPr/>
          <p:nvPr/>
        </p:nvSpPr>
        <p:spPr>
          <a:xfrm>
            <a:off x="5190094" y="5127861"/>
            <a:ext cx="691882" cy="445892"/>
          </a:xfrm>
          <a:custGeom>
            <a:avLst/>
            <a:gdLst/>
            <a:ahLst/>
            <a:cxnLst/>
            <a:rect l="l" t="t" r="r" b="b"/>
            <a:pathLst>
              <a:path w="3224845" h="2078296">
                <a:moveTo>
                  <a:pt x="1153236" y="427959"/>
                </a:moveTo>
                <a:cubicBezTo>
                  <a:pt x="1348431" y="427959"/>
                  <a:pt x="1521080" y="524490"/>
                  <a:pt x="1617434" y="678532"/>
                </a:cubicBezTo>
                <a:cubicBezTo>
                  <a:pt x="1678138" y="623092"/>
                  <a:pt x="1759417" y="592820"/>
                  <a:pt x="1847771" y="592820"/>
                </a:cubicBezTo>
                <a:cubicBezTo>
                  <a:pt x="2039655" y="592820"/>
                  <a:pt x="2198190" y="735609"/>
                  <a:pt x="2216233" y="921620"/>
                </a:cubicBezTo>
                <a:cubicBezTo>
                  <a:pt x="2219548" y="919625"/>
                  <a:pt x="2222903" y="919594"/>
                  <a:pt x="2226267" y="919594"/>
                </a:cubicBezTo>
                <a:cubicBezTo>
                  <a:pt x="2546231" y="919594"/>
                  <a:pt x="2805617" y="1178981"/>
                  <a:pt x="2805617" y="1498945"/>
                </a:cubicBezTo>
                <a:cubicBezTo>
                  <a:pt x="2805617" y="1801051"/>
                  <a:pt x="2574378" y="2049153"/>
                  <a:pt x="2279216" y="2075622"/>
                </a:cubicBezTo>
                <a:lnTo>
                  <a:pt x="2279216" y="2078296"/>
                </a:lnTo>
                <a:lnTo>
                  <a:pt x="2226267" y="2078296"/>
                </a:lnTo>
                <a:lnTo>
                  <a:pt x="646561" y="2078296"/>
                </a:lnTo>
                <a:lnTo>
                  <a:pt x="646561" y="2073975"/>
                </a:lnTo>
                <a:cubicBezTo>
                  <a:pt x="624550" y="2076984"/>
                  <a:pt x="602103" y="2078296"/>
                  <a:pt x="579350" y="2078296"/>
                </a:cubicBezTo>
                <a:cubicBezTo>
                  <a:pt x="259386" y="2078296"/>
                  <a:pt x="0" y="1818910"/>
                  <a:pt x="0" y="1498945"/>
                </a:cubicBezTo>
                <a:cubicBezTo>
                  <a:pt x="0" y="1178981"/>
                  <a:pt x="259386" y="919594"/>
                  <a:pt x="579350" y="919594"/>
                </a:cubicBezTo>
                <a:lnTo>
                  <a:pt x="591118" y="921972"/>
                </a:lnTo>
                <a:cubicBezTo>
                  <a:pt x="622324" y="641639"/>
                  <a:pt x="862826" y="427959"/>
                  <a:pt x="1153236" y="427959"/>
                </a:cubicBezTo>
                <a:close/>
                <a:moveTo>
                  <a:pt x="1844671" y="0"/>
                </a:moveTo>
                <a:cubicBezTo>
                  <a:pt x="2007709" y="0"/>
                  <a:pt x="2151917" y="80629"/>
                  <a:pt x="2232398" y="209295"/>
                </a:cubicBezTo>
                <a:cubicBezTo>
                  <a:pt x="2283102" y="162988"/>
                  <a:pt x="2350992" y="137703"/>
                  <a:pt x="2424790" y="137703"/>
                </a:cubicBezTo>
                <a:cubicBezTo>
                  <a:pt x="2585064" y="137703"/>
                  <a:pt x="2717483" y="256969"/>
                  <a:pt x="2732554" y="412337"/>
                </a:cubicBezTo>
                <a:cubicBezTo>
                  <a:pt x="2735322" y="410671"/>
                  <a:pt x="2738125" y="410646"/>
                  <a:pt x="2740934" y="410646"/>
                </a:cubicBezTo>
                <a:cubicBezTo>
                  <a:pt x="3008189" y="410646"/>
                  <a:pt x="3224845" y="627302"/>
                  <a:pt x="3224845" y="894557"/>
                </a:cubicBezTo>
                <a:cubicBezTo>
                  <a:pt x="3224845" y="1096996"/>
                  <a:pt x="3100535" y="1270403"/>
                  <a:pt x="2923312" y="1340619"/>
                </a:cubicBezTo>
                <a:cubicBezTo>
                  <a:pt x="2866347" y="1049229"/>
                  <a:pt x="2609521" y="829523"/>
                  <a:pt x="2301383" y="829523"/>
                </a:cubicBezTo>
                <a:cubicBezTo>
                  <a:pt x="2297701" y="829523"/>
                  <a:pt x="2294026" y="829557"/>
                  <a:pt x="2290397" y="831741"/>
                </a:cubicBezTo>
                <a:cubicBezTo>
                  <a:pt x="2270640" y="628070"/>
                  <a:pt x="2097054" y="471725"/>
                  <a:pt x="1886953" y="471725"/>
                </a:cubicBezTo>
                <a:cubicBezTo>
                  <a:pt x="1790211" y="471725"/>
                  <a:pt x="1701214" y="504871"/>
                  <a:pt x="1634747" y="565575"/>
                </a:cubicBezTo>
                <a:cubicBezTo>
                  <a:pt x="1575570" y="470966"/>
                  <a:pt x="1490108" y="396171"/>
                  <a:pt x="1388252" y="349790"/>
                </a:cubicBezTo>
                <a:cubicBezTo>
                  <a:pt x="1438607" y="147092"/>
                  <a:pt x="1624461" y="0"/>
                  <a:pt x="184467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1" name="Oval 31">
            <a:extLst>
              <a:ext uri="{FF2B5EF4-FFF2-40B4-BE49-F238E27FC236}">
                <a16:creationId xmlns:a16="http://schemas.microsoft.com/office/drawing/2014/main" id="{9269814E-78FB-496A-BB2B-DF2CE7DB3FCB}"/>
              </a:ext>
            </a:extLst>
          </p:cNvPr>
          <p:cNvSpPr/>
          <p:nvPr/>
        </p:nvSpPr>
        <p:spPr>
          <a:xfrm>
            <a:off x="6166526" y="5064767"/>
            <a:ext cx="579873" cy="572083"/>
          </a:xfrm>
          <a:custGeom>
            <a:avLst/>
            <a:gdLst/>
            <a:ahLst/>
            <a:cxnLst/>
            <a:rect l="l" t="t" r="r" b="b"/>
            <a:pathLst>
              <a:path w="3240076" h="3196551">
                <a:moveTo>
                  <a:pt x="2810300" y="1617710"/>
                </a:moveTo>
                <a:cubicBezTo>
                  <a:pt x="2817009" y="1615912"/>
                  <a:pt x="2824405" y="1616674"/>
                  <a:pt x="2830895" y="1620421"/>
                </a:cubicBezTo>
                <a:lnTo>
                  <a:pt x="3150571" y="1804986"/>
                </a:lnTo>
                <a:cubicBezTo>
                  <a:pt x="3163552" y="1812480"/>
                  <a:pt x="3168000" y="1829080"/>
                  <a:pt x="3160506" y="1842062"/>
                </a:cubicBezTo>
                <a:lnTo>
                  <a:pt x="3106222" y="1936084"/>
                </a:lnTo>
                <a:cubicBezTo>
                  <a:pt x="3098727" y="1949065"/>
                  <a:pt x="3082128" y="1953513"/>
                  <a:pt x="3069146" y="1946019"/>
                </a:cubicBezTo>
                <a:lnTo>
                  <a:pt x="2749470" y="1761453"/>
                </a:lnTo>
                <a:cubicBezTo>
                  <a:pt x="2736489" y="1753959"/>
                  <a:pt x="2732040" y="1737359"/>
                  <a:pt x="2739536" y="1724378"/>
                </a:cubicBezTo>
                <a:lnTo>
                  <a:pt x="2793819" y="1630356"/>
                </a:lnTo>
                <a:cubicBezTo>
                  <a:pt x="2797567" y="1623864"/>
                  <a:pt x="2803590" y="1619508"/>
                  <a:pt x="2810300" y="1617710"/>
                </a:cubicBezTo>
                <a:close/>
                <a:moveTo>
                  <a:pt x="1308278" y="1324343"/>
                </a:moveTo>
                <a:cubicBezTo>
                  <a:pt x="1529714" y="1324343"/>
                  <a:pt x="1725574" y="1433852"/>
                  <a:pt x="1834882" y="1608603"/>
                </a:cubicBezTo>
                <a:cubicBezTo>
                  <a:pt x="1903747" y="1545710"/>
                  <a:pt x="1995954" y="1511368"/>
                  <a:pt x="2096186" y="1511368"/>
                </a:cubicBezTo>
                <a:cubicBezTo>
                  <a:pt x="2313867" y="1511368"/>
                  <a:pt x="2493715" y="1673353"/>
                  <a:pt x="2514185" y="1884371"/>
                </a:cubicBezTo>
                <a:cubicBezTo>
                  <a:pt x="2517944" y="1882108"/>
                  <a:pt x="2521751" y="1882074"/>
                  <a:pt x="2525567" y="1882074"/>
                </a:cubicBezTo>
                <a:cubicBezTo>
                  <a:pt x="2888547" y="1882074"/>
                  <a:pt x="3182805" y="2176332"/>
                  <a:pt x="3182805" y="2539312"/>
                </a:cubicBezTo>
                <a:cubicBezTo>
                  <a:pt x="3182805" y="2882034"/>
                  <a:pt x="2920478" y="3163490"/>
                  <a:pt x="2585635" y="3193518"/>
                </a:cubicBezTo>
                <a:lnTo>
                  <a:pt x="2585635" y="3196551"/>
                </a:lnTo>
                <a:lnTo>
                  <a:pt x="2525567" y="3196551"/>
                </a:lnTo>
                <a:lnTo>
                  <a:pt x="733485" y="3196551"/>
                </a:lnTo>
                <a:lnTo>
                  <a:pt x="733485" y="3191649"/>
                </a:lnTo>
                <a:cubicBezTo>
                  <a:pt x="708515" y="3195063"/>
                  <a:pt x="683050" y="3196551"/>
                  <a:pt x="657239" y="3196551"/>
                </a:cubicBezTo>
                <a:cubicBezTo>
                  <a:pt x="294258" y="3196551"/>
                  <a:pt x="0" y="2902293"/>
                  <a:pt x="0" y="2539312"/>
                </a:cubicBezTo>
                <a:cubicBezTo>
                  <a:pt x="0" y="2176332"/>
                  <a:pt x="294258" y="1882074"/>
                  <a:pt x="657239" y="1882074"/>
                </a:cubicBezTo>
                <a:lnTo>
                  <a:pt x="670588" y="1884770"/>
                </a:lnTo>
                <a:cubicBezTo>
                  <a:pt x="705989" y="1566750"/>
                  <a:pt x="978825" y="1324343"/>
                  <a:pt x="1308278" y="1324343"/>
                </a:cubicBezTo>
                <a:close/>
                <a:moveTo>
                  <a:pt x="3166512" y="731828"/>
                </a:moveTo>
                <a:cubicBezTo>
                  <a:pt x="3180598" y="726701"/>
                  <a:pt x="3196172" y="733964"/>
                  <a:pt x="3201300" y="748050"/>
                </a:cubicBezTo>
                <a:lnTo>
                  <a:pt x="3238432" y="850070"/>
                </a:lnTo>
                <a:cubicBezTo>
                  <a:pt x="3243559" y="864156"/>
                  <a:pt x="3236295" y="879731"/>
                  <a:pt x="3222210" y="884857"/>
                </a:cubicBezTo>
                <a:lnTo>
                  <a:pt x="2875342" y="1011107"/>
                </a:lnTo>
                <a:cubicBezTo>
                  <a:pt x="2861256" y="1016234"/>
                  <a:pt x="2845680" y="1008972"/>
                  <a:pt x="2840554" y="994886"/>
                </a:cubicBezTo>
                <a:lnTo>
                  <a:pt x="2803421" y="892866"/>
                </a:lnTo>
                <a:cubicBezTo>
                  <a:pt x="2798295" y="878780"/>
                  <a:pt x="2805558" y="863204"/>
                  <a:pt x="2819643" y="858077"/>
                </a:cubicBezTo>
                <a:close/>
                <a:moveTo>
                  <a:pt x="773619" y="731828"/>
                </a:moveTo>
                <a:lnTo>
                  <a:pt x="1120487" y="858077"/>
                </a:lnTo>
                <a:cubicBezTo>
                  <a:pt x="1134573" y="863204"/>
                  <a:pt x="1141836" y="878780"/>
                  <a:pt x="1136709" y="892866"/>
                </a:cubicBezTo>
                <a:lnTo>
                  <a:pt x="1099577" y="994886"/>
                </a:lnTo>
                <a:cubicBezTo>
                  <a:pt x="1094450" y="1008972"/>
                  <a:pt x="1078875" y="1016234"/>
                  <a:pt x="1064789" y="1011107"/>
                </a:cubicBezTo>
                <a:lnTo>
                  <a:pt x="717921" y="884857"/>
                </a:lnTo>
                <a:cubicBezTo>
                  <a:pt x="703835" y="879731"/>
                  <a:pt x="696572" y="864156"/>
                  <a:pt x="701699" y="850070"/>
                </a:cubicBezTo>
                <a:lnTo>
                  <a:pt x="738831" y="748050"/>
                </a:lnTo>
                <a:cubicBezTo>
                  <a:pt x="743958" y="733964"/>
                  <a:pt x="759534" y="726701"/>
                  <a:pt x="773619" y="731828"/>
                </a:cubicBezTo>
                <a:close/>
                <a:moveTo>
                  <a:pt x="1970065" y="524905"/>
                </a:moveTo>
                <a:cubicBezTo>
                  <a:pt x="2386791" y="524905"/>
                  <a:pt x="2724614" y="862728"/>
                  <a:pt x="2724614" y="1279453"/>
                </a:cubicBezTo>
                <a:cubicBezTo>
                  <a:pt x="2724614" y="1453368"/>
                  <a:pt x="2665775" y="1613540"/>
                  <a:pt x="2564463" y="1739247"/>
                </a:cubicBezTo>
                <a:cubicBezTo>
                  <a:pt x="2529951" y="1545877"/>
                  <a:pt x="2358485" y="1402176"/>
                  <a:pt x="2153457" y="1402176"/>
                </a:cubicBezTo>
                <a:cubicBezTo>
                  <a:pt x="2053225" y="1402176"/>
                  <a:pt x="1961018" y="1436518"/>
                  <a:pt x="1892153" y="1499411"/>
                </a:cubicBezTo>
                <a:cubicBezTo>
                  <a:pt x="1782845" y="1324660"/>
                  <a:pt x="1586985" y="1215151"/>
                  <a:pt x="1365549" y="1215151"/>
                </a:cubicBezTo>
                <a:cubicBezTo>
                  <a:pt x="1314582" y="1215151"/>
                  <a:pt x="1264970" y="1220953"/>
                  <a:pt x="1217820" y="1233835"/>
                </a:cubicBezTo>
                <a:cubicBezTo>
                  <a:pt x="1240489" y="838320"/>
                  <a:pt x="1568676" y="524905"/>
                  <a:pt x="1970065" y="524905"/>
                </a:cubicBezTo>
                <a:close/>
                <a:moveTo>
                  <a:pt x="2490093" y="928"/>
                </a:moveTo>
                <a:cubicBezTo>
                  <a:pt x="2496802" y="-869"/>
                  <a:pt x="2504197" y="-108"/>
                  <a:pt x="2510688" y="3640"/>
                </a:cubicBezTo>
                <a:lnTo>
                  <a:pt x="2604711" y="57924"/>
                </a:lnTo>
                <a:cubicBezTo>
                  <a:pt x="2617692" y="65419"/>
                  <a:pt x="2622140" y="82019"/>
                  <a:pt x="2614644" y="95000"/>
                </a:cubicBezTo>
                <a:lnTo>
                  <a:pt x="2430080" y="414676"/>
                </a:lnTo>
                <a:cubicBezTo>
                  <a:pt x="2422585" y="427657"/>
                  <a:pt x="2405985" y="432105"/>
                  <a:pt x="2393004" y="424610"/>
                </a:cubicBezTo>
                <a:lnTo>
                  <a:pt x="2298982" y="370326"/>
                </a:lnTo>
                <a:cubicBezTo>
                  <a:pt x="2286000" y="362831"/>
                  <a:pt x="2281552" y="346232"/>
                  <a:pt x="2289048" y="333250"/>
                </a:cubicBezTo>
                <a:lnTo>
                  <a:pt x="2473612" y="13574"/>
                </a:lnTo>
                <a:cubicBezTo>
                  <a:pt x="2477359" y="7084"/>
                  <a:pt x="2483383" y="2726"/>
                  <a:pt x="2490093" y="928"/>
                </a:cubicBezTo>
                <a:close/>
                <a:moveTo>
                  <a:pt x="1450038" y="928"/>
                </a:moveTo>
                <a:cubicBezTo>
                  <a:pt x="1456747" y="2726"/>
                  <a:pt x="1462771" y="7084"/>
                  <a:pt x="1466519" y="13574"/>
                </a:cubicBezTo>
                <a:lnTo>
                  <a:pt x="1651083" y="333250"/>
                </a:lnTo>
                <a:cubicBezTo>
                  <a:pt x="1658578" y="346232"/>
                  <a:pt x="1654131" y="362831"/>
                  <a:pt x="1641149" y="370326"/>
                </a:cubicBezTo>
                <a:lnTo>
                  <a:pt x="1547127" y="424610"/>
                </a:lnTo>
                <a:cubicBezTo>
                  <a:pt x="1534145" y="432105"/>
                  <a:pt x="1517546" y="427657"/>
                  <a:pt x="1510050" y="414676"/>
                </a:cubicBezTo>
                <a:lnTo>
                  <a:pt x="1325486" y="95000"/>
                </a:lnTo>
                <a:cubicBezTo>
                  <a:pt x="1317991" y="82019"/>
                  <a:pt x="1322439" y="65419"/>
                  <a:pt x="1335420" y="57924"/>
                </a:cubicBezTo>
                <a:lnTo>
                  <a:pt x="1429442" y="3640"/>
                </a:lnTo>
                <a:cubicBezTo>
                  <a:pt x="1435933" y="-108"/>
                  <a:pt x="1443328" y="-869"/>
                  <a:pt x="1450038" y="92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2" name="Teardrop 17">
            <a:extLst>
              <a:ext uri="{FF2B5EF4-FFF2-40B4-BE49-F238E27FC236}">
                <a16:creationId xmlns:a16="http://schemas.microsoft.com/office/drawing/2014/main" id="{4278F011-E543-4A93-890A-2A605984B69E}"/>
              </a:ext>
            </a:extLst>
          </p:cNvPr>
          <p:cNvSpPr/>
          <p:nvPr/>
        </p:nvSpPr>
        <p:spPr>
          <a:xfrm rot="18900000">
            <a:off x="4431902" y="5110267"/>
            <a:ext cx="473640" cy="481082"/>
          </a:xfrm>
          <a:custGeom>
            <a:avLst/>
            <a:gdLst/>
            <a:ahLst/>
            <a:cxnLst/>
            <a:rect l="l" t="t" r="r" b="b"/>
            <a:pathLst>
              <a:path w="2646489" h="2688071">
                <a:moveTo>
                  <a:pt x="306023" y="2382048"/>
                </a:moveTo>
                <a:cubicBezTo>
                  <a:pt x="271732" y="2441625"/>
                  <a:pt x="254586" y="2501201"/>
                  <a:pt x="254586" y="2560778"/>
                </a:cubicBezTo>
                <a:cubicBezTo>
                  <a:pt x="254586" y="2631080"/>
                  <a:pt x="197595" y="2688071"/>
                  <a:pt x="127293" y="2688071"/>
                </a:cubicBezTo>
                <a:cubicBezTo>
                  <a:pt x="56991" y="2688071"/>
                  <a:pt x="0" y="2631081"/>
                  <a:pt x="0" y="2560778"/>
                </a:cubicBezTo>
                <a:cubicBezTo>
                  <a:pt x="0" y="2490477"/>
                  <a:pt x="56991" y="2433485"/>
                  <a:pt x="127293" y="2433485"/>
                </a:cubicBezTo>
                <a:cubicBezTo>
                  <a:pt x="186870" y="2433486"/>
                  <a:pt x="246446" y="2416340"/>
                  <a:pt x="306023" y="2382048"/>
                </a:cubicBezTo>
                <a:close/>
                <a:moveTo>
                  <a:pt x="812224" y="2334103"/>
                </a:moveTo>
                <a:cubicBezTo>
                  <a:pt x="777933" y="2393681"/>
                  <a:pt x="760787" y="2453256"/>
                  <a:pt x="760787" y="2512834"/>
                </a:cubicBezTo>
                <a:cubicBezTo>
                  <a:pt x="760787" y="2583136"/>
                  <a:pt x="703796" y="2640127"/>
                  <a:pt x="633494" y="2640127"/>
                </a:cubicBezTo>
                <a:cubicBezTo>
                  <a:pt x="563192" y="2640127"/>
                  <a:pt x="506201" y="2583136"/>
                  <a:pt x="506201" y="2512834"/>
                </a:cubicBezTo>
                <a:cubicBezTo>
                  <a:pt x="506201" y="2442532"/>
                  <a:pt x="563192" y="2385541"/>
                  <a:pt x="633494" y="2385541"/>
                </a:cubicBezTo>
                <a:cubicBezTo>
                  <a:pt x="693071" y="2385540"/>
                  <a:pt x="752647" y="2368395"/>
                  <a:pt x="812224" y="2334103"/>
                </a:cubicBezTo>
                <a:close/>
                <a:moveTo>
                  <a:pt x="353968" y="1875848"/>
                </a:moveTo>
                <a:cubicBezTo>
                  <a:pt x="319677" y="1935424"/>
                  <a:pt x="302531" y="1995001"/>
                  <a:pt x="302530" y="2054578"/>
                </a:cubicBezTo>
                <a:cubicBezTo>
                  <a:pt x="302530" y="2124880"/>
                  <a:pt x="245539" y="2181871"/>
                  <a:pt x="175237" y="2181871"/>
                </a:cubicBezTo>
                <a:cubicBezTo>
                  <a:pt x="104935" y="2181871"/>
                  <a:pt x="47945" y="2124880"/>
                  <a:pt x="47944" y="2054578"/>
                </a:cubicBezTo>
                <a:cubicBezTo>
                  <a:pt x="47944" y="1984276"/>
                  <a:pt x="104935" y="1927285"/>
                  <a:pt x="175237" y="1927285"/>
                </a:cubicBezTo>
                <a:cubicBezTo>
                  <a:pt x="234815" y="1927285"/>
                  <a:pt x="294391" y="1910139"/>
                  <a:pt x="353968" y="1875848"/>
                </a:cubicBezTo>
                <a:close/>
                <a:moveTo>
                  <a:pt x="401912" y="1369646"/>
                </a:moveTo>
                <a:cubicBezTo>
                  <a:pt x="367621" y="1429223"/>
                  <a:pt x="350475" y="1488799"/>
                  <a:pt x="350475" y="1548377"/>
                </a:cubicBezTo>
                <a:cubicBezTo>
                  <a:pt x="350475" y="1618679"/>
                  <a:pt x="293484" y="1675670"/>
                  <a:pt x="223182" y="1675670"/>
                </a:cubicBezTo>
                <a:cubicBezTo>
                  <a:pt x="152880" y="1675670"/>
                  <a:pt x="95889" y="1618679"/>
                  <a:pt x="95889" y="1548377"/>
                </a:cubicBezTo>
                <a:cubicBezTo>
                  <a:pt x="95889" y="1478075"/>
                  <a:pt x="152880" y="1421084"/>
                  <a:pt x="223182" y="1421084"/>
                </a:cubicBezTo>
                <a:cubicBezTo>
                  <a:pt x="282759" y="1421084"/>
                  <a:pt x="342335" y="1403938"/>
                  <a:pt x="401912" y="1369646"/>
                </a:cubicBezTo>
                <a:close/>
                <a:moveTo>
                  <a:pt x="1318425" y="2286158"/>
                </a:moveTo>
                <a:cubicBezTo>
                  <a:pt x="1284134" y="2345735"/>
                  <a:pt x="1266988" y="2405312"/>
                  <a:pt x="1266987" y="2464888"/>
                </a:cubicBezTo>
                <a:cubicBezTo>
                  <a:pt x="1266987" y="2535190"/>
                  <a:pt x="1209996" y="2592182"/>
                  <a:pt x="1139694" y="2592182"/>
                </a:cubicBezTo>
                <a:cubicBezTo>
                  <a:pt x="1069392" y="2592182"/>
                  <a:pt x="1012402" y="2535191"/>
                  <a:pt x="1012401" y="2464888"/>
                </a:cubicBezTo>
                <a:cubicBezTo>
                  <a:pt x="1012401" y="2394586"/>
                  <a:pt x="1069392" y="2337595"/>
                  <a:pt x="1139694" y="2337595"/>
                </a:cubicBezTo>
                <a:cubicBezTo>
                  <a:pt x="1199271" y="2337596"/>
                  <a:pt x="1258848" y="2320449"/>
                  <a:pt x="1318425" y="2286158"/>
                </a:cubicBezTo>
                <a:close/>
                <a:moveTo>
                  <a:pt x="860169" y="1827902"/>
                </a:moveTo>
                <a:cubicBezTo>
                  <a:pt x="825878" y="1887479"/>
                  <a:pt x="808731" y="1947056"/>
                  <a:pt x="808731" y="2006633"/>
                </a:cubicBezTo>
                <a:cubicBezTo>
                  <a:pt x="808731" y="2076935"/>
                  <a:pt x="751740" y="2133926"/>
                  <a:pt x="681438" y="2133926"/>
                </a:cubicBezTo>
                <a:cubicBezTo>
                  <a:pt x="611136" y="2133926"/>
                  <a:pt x="554146" y="2076935"/>
                  <a:pt x="554145" y="2006633"/>
                </a:cubicBezTo>
                <a:cubicBezTo>
                  <a:pt x="554145" y="1936331"/>
                  <a:pt x="611136" y="1879340"/>
                  <a:pt x="681438" y="1879340"/>
                </a:cubicBezTo>
                <a:cubicBezTo>
                  <a:pt x="741015" y="1879340"/>
                  <a:pt x="800591" y="1862193"/>
                  <a:pt x="860169" y="1827902"/>
                </a:cubicBezTo>
                <a:close/>
                <a:moveTo>
                  <a:pt x="2096803" y="190871"/>
                </a:moveTo>
                <a:cubicBezTo>
                  <a:pt x="2253382" y="347450"/>
                  <a:pt x="2314442" y="563378"/>
                  <a:pt x="2268166" y="764238"/>
                </a:cubicBezTo>
                <a:cubicBezTo>
                  <a:pt x="2361334" y="768461"/>
                  <a:pt x="2450817" y="809378"/>
                  <a:pt x="2521691" y="880252"/>
                </a:cubicBezTo>
                <a:cubicBezTo>
                  <a:pt x="2675615" y="1034176"/>
                  <a:pt x="2688247" y="1275888"/>
                  <a:pt x="2553508" y="1439575"/>
                </a:cubicBezTo>
                <a:cubicBezTo>
                  <a:pt x="2557767" y="1440633"/>
                  <a:pt x="2560483" y="1443301"/>
                  <a:pt x="2563181" y="1445999"/>
                </a:cubicBezTo>
                <a:cubicBezTo>
                  <a:pt x="2819847" y="1702665"/>
                  <a:pt x="2819847" y="2118808"/>
                  <a:pt x="2563181" y="2375474"/>
                </a:cubicBezTo>
                <a:cubicBezTo>
                  <a:pt x="2320841" y="2617815"/>
                  <a:pt x="1936328" y="2631341"/>
                  <a:pt x="1678325" y="2415804"/>
                </a:cubicBezTo>
                <a:lnTo>
                  <a:pt x="1676180" y="2417949"/>
                </a:lnTo>
                <a:lnTo>
                  <a:pt x="1633705" y="2375475"/>
                </a:lnTo>
                <a:lnTo>
                  <a:pt x="366513" y="1108282"/>
                </a:lnTo>
                <a:lnTo>
                  <a:pt x="369979" y="1104815"/>
                </a:lnTo>
                <a:cubicBezTo>
                  <a:pt x="349908" y="1089573"/>
                  <a:pt x="330850" y="1072619"/>
                  <a:pt x="312598" y="1054367"/>
                </a:cubicBezTo>
                <a:cubicBezTo>
                  <a:pt x="55932" y="797701"/>
                  <a:pt x="55932" y="381558"/>
                  <a:pt x="312598" y="124891"/>
                </a:cubicBezTo>
                <a:cubicBezTo>
                  <a:pt x="569264" y="-131775"/>
                  <a:pt x="985408" y="-131775"/>
                  <a:pt x="1242074" y="124891"/>
                </a:cubicBezTo>
                <a:lnTo>
                  <a:pt x="1249606" y="136238"/>
                </a:lnTo>
                <a:cubicBezTo>
                  <a:pt x="1499513" y="-63604"/>
                  <a:pt x="1863845" y="-42087"/>
                  <a:pt x="2096803" y="19087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3" name="Rectangle 23">
            <a:extLst>
              <a:ext uri="{FF2B5EF4-FFF2-40B4-BE49-F238E27FC236}">
                <a16:creationId xmlns:a16="http://schemas.microsoft.com/office/drawing/2014/main" id="{310EAA25-BCB7-40EA-8A15-7CE77306345A}"/>
              </a:ext>
            </a:extLst>
          </p:cNvPr>
          <p:cNvSpPr/>
          <p:nvPr/>
        </p:nvSpPr>
        <p:spPr>
          <a:xfrm>
            <a:off x="7030950" y="5060879"/>
            <a:ext cx="576449" cy="579858"/>
          </a:xfrm>
          <a:custGeom>
            <a:avLst/>
            <a:gdLst/>
            <a:ahLst/>
            <a:cxnLst/>
            <a:rect l="l" t="t" r="r" b="b"/>
            <a:pathLst>
              <a:path w="3220951" h="3240001">
                <a:moveTo>
                  <a:pt x="1308278" y="1367793"/>
                </a:moveTo>
                <a:cubicBezTo>
                  <a:pt x="1529714" y="1367793"/>
                  <a:pt x="1725574" y="1477302"/>
                  <a:pt x="1834882" y="1652053"/>
                </a:cubicBezTo>
                <a:cubicBezTo>
                  <a:pt x="1903747" y="1589160"/>
                  <a:pt x="1995954" y="1554818"/>
                  <a:pt x="2096186" y="1554818"/>
                </a:cubicBezTo>
                <a:cubicBezTo>
                  <a:pt x="2313867" y="1554818"/>
                  <a:pt x="2493715" y="1716803"/>
                  <a:pt x="2514185" y="1927821"/>
                </a:cubicBezTo>
                <a:cubicBezTo>
                  <a:pt x="2517944" y="1925558"/>
                  <a:pt x="2521751" y="1925524"/>
                  <a:pt x="2525567" y="1925524"/>
                </a:cubicBezTo>
                <a:cubicBezTo>
                  <a:pt x="2888547" y="1925524"/>
                  <a:pt x="3182805" y="2219782"/>
                  <a:pt x="3182805" y="2582762"/>
                </a:cubicBezTo>
                <a:cubicBezTo>
                  <a:pt x="3182805" y="2925484"/>
                  <a:pt x="2920478" y="3206940"/>
                  <a:pt x="2585635" y="3236968"/>
                </a:cubicBezTo>
                <a:lnTo>
                  <a:pt x="2585635" y="3240001"/>
                </a:lnTo>
                <a:lnTo>
                  <a:pt x="2525567" y="3240001"/>
                </a:lnTo>
                <a:lnTo>
                  <a:pt x="733485" y="3240001"/>
                </a:lnTo>
                <a:lnTo>
                  <a:pt x="733485" y="3235099"/>
                </a:lnTo>
                <a:cubicBezTo>
                  <a:pt x="708515" y="3238513"/>
                  <a:pt x="683051" y="3240001"/>
                  <a:pt x="657239" y="3240001"/>
                </a:cubicBezTo>
                <a:cubicBezTo>
                  <a:pt x="294258" y="3240001"/>
                  <a:pt x="0" y="2945743"/>
                  <a:pt x="0" y="2582762"/>
                </a:cubicBezTo>
                <a:cubicBezTo>
                  <a:pt x="0" y="2219782"/>
                  <a:pt x="294258" y="1925524"/>
                  <a:pt x="657239" y="1925524"/>
                </a:cubicBezTo>
                <a:lnTo>
                  <a:pt x="670588" y="1928221"/>
                </a:lnTo>
                <a:cubicBezTo>
                  <a:pt x="705989" y="1610200"/>
                  <a:pt x="978825" y="1367793"/>
                  <a:pt x="1308278" y="1367793"/>
                </a:cubicBezTo>
                <a:close/>
                <a:moveTo>
                  <a:pt x="1589786" y="0"/>
                </a:moveTo>
                <a:cubicBezTo>
                  <a:pt x="1520182" y="453314"/>
                  <a:pt x="1668069" y="912942"/>
                  <a:pt x="1988957" y="1240613"/>
                </a:cubicBezTo>
                <a:cubicBezTo>
                  <a:pt x="2309845" y="1568285"/>
                  <a:pt x="2766281" y="1725754"/>
                  <a:pt x="3220951" y="1665645"/>
                </a:cubicBezTo>
                <a:cubicBezTo>
                  <a:pt x="3108976" y="1775302"/>
                  <a:pt x="2980523" y="1857805"/>
                  <a:pt x="2843553" y="1912752"/>
                </a:cubicBezTo>
                <a:cubicBezTo>
                  <a:pt x="2756367" y="1866073"/>
                  <a:pt x="2656598" y="1841175"/>
                  <a:pt x="2551012" y="1841175"/>
                </a:cubicBezTo>
                <a:cubicBezTo>
                  <a:pt x="2547197" y="1841176"/>
                  <a:pt x="2543390" y="1841210"/>
                  <a:pt x="2539631" y="1843473"/>
                </a:cubicBezTo>
                <a:cubicBezTo>
                  <a:pt x="2519161" y="1632454"/>
                  <a:pt x="2339312" y="1470470"/>
                  <a:pt x="2121631" y="1470470"/>
                </a:cubicBezTo>
                <a:cubicBezTo>
                  <a:pt x="2021400" y="1470470"/>
                  <a:pt x="1929192" y="1504812"/>
                  <a:pt x="1860327" y="1567705"/>
                </a:cubicBezTo>
                <a:cubicBezTo>
                  <a:pt x="1751020" y="1392954"/>
                  <a:pt x="1555160" y="1283445"/>
                  <a:pt x="1333723" y="1283445"/>
                </a:cubicBezTo>
                <a:lnTo>
                  <a:pt x="1331160" y="1283679"/>
                </a:lnTo>
                <a:cubicBezTo>
                  <a:pt x="1150898" y="856385"/>
                  <a:pt x="1238290" y="344219"/>
                  <a:pt x="1589786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4" name="Round Same Side Corner Rectangle 8">
            <a:extLst>
              <a:ext uri="{FF2B5EF4-FFF2-40B4-BE49-F238E27FC236}">
                <a16:creationId xmlns:a16="http://schemas.microsoft.com/office/drawing/2014/main" id="{FAAD41AA-8637-4ADD-B472-66C8E1ACE1E7}"/>
              </a:ext>
            </a:extLst>
          </p:cNvPr>
          <p:cNvSpPr/>
          <p:nvPr/>
        </p:nvSpPr>
        <p:spPr>
          <a:xfrm>
            <a:off x="3682650" y="861682"/>
            <a:ext cx="251302" cy="661867"/>
          </a:xfrm>
          <a:custGeom>
            <a:avLst/>
            <a:gdLst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8887 w 1489775"/>
              <a:gd name="connsiteY10" fmla="*/ 2305078 h 3923699"/>
              <a:gd name="connsiteX11" fmla="*/ 1151853 w 1489775"/>
              <a:gd name="connsiteY11" fmla="*/ 3743699 h 3923699"/>
              <a:gd name="connsiteX12" fmla="*/ 971853 w 1489775"/>
              <a:gd name="connsiteY12" fmla="*/ 3923699 h 3923699"/>
              <a:gd name="connsiteX13" fmla="*/ 791853 w 1489775"/>
              <a:gd name="connsiteY13" fmla="*/ 3743699 h 3923699"/>
              <a:gd name="connsiteX14" fmla="*/ 791853 w 1489775"/>
              <a:gd name="connsiteY14" fmla="*/ 2305078 h 3923699"/>
              <a:gd name="connsiteX15" fmla="*/ 683854 w 1489775"/>
              <a:gd name="connsiteY15" fmla="*/ 2305078 h 3923699"/>
              <a:gd name="connsiteX16" fmla="*/ 683854 w 1489775"/>
              <a:gd name="connsiteY16" fmla="*/ 3743698 h 3923699"/>
              <a:gd name="connsiteX17" fmla="*/ 503854 w 1489775"/>
              <a:gd name="connsiteY17" fmla="*/ 3923698 h 3923699"/>
              <a:gd name="connsiteX18" fmla="*/ 323854 w 1489775"/>
              <a:gd name="connsiteY18" fmla="*/ 3743698 h 3923699"/>
              <a:gd name="connsiteX19" fmla="*/ 323854 w 1489775"/>
              <a:gd name="connsiteY19" fmla="*/ 2238914 h 3923699"/>
              <a:gd name="connsiteX20" fmla="*/ 330887 w 1489775"/>
              <a:gd name="connsiteY20" fmla="*/ 2238914 h 3923699"/>
              <a:gd name="connsiteX21" fmla="*/ 330887 w 1489775"/>
              <a:gd name="connsiteY21" fmla="*/ 1390678 h 3923699"/>
              <a:gd name="connsiteX22" fmla="*/ 288033 w 1489775"/>
              <a:gd name="connsiteY22" fmla="*/ 1390678 h 3923699"/>
              <a:gd name="connsiteX23" fmla="*/ 288033 w 1489775"/>
              <a:gd name="connsiteY23" fmla="*/ 2063902 h 3923699"/>
              <a:gd name="connsiteX24" fmla="*/ 144017 w 1489775"/>
              <a:gd name="connsiteY24" fmla="*/ 2207918 h 3923699"/>
              <a:gd name="connsiteX25" fmla="*/ 1 w 1489775"/>
              <a:gd name="connsiteY25" fmla="*/ 2063902 h 3923699"/>
              <a:gd name="connsiteX26" fmla="*/ 1 w 1489775"/>
              <a:gd name="connsiteY26" fmla="*/ 1390678 h 3923699"/>
              <a:gd name="connsiteX27" fmla="*/ 0 w 1489775"/>
              <a:gd name="connsiteY27" fmla="*/ 1390678 h 3923699"/>
              <a:gd name="connsiteX28" fmla="*/ 0 w 1489775"/>
              <a:gd name="connsiteY28" fmla="*/ 1030958 h 3923699"/>
              <a:gd name="connsiteX29" fmla="*/ 280204 w 1489775"/>
              <a:gd name="connsiteY29" fmla="*/ 750754 h 3923699"/>
              <a:gd name="connsiteX30" fmla="*/ 744888 w 1489775"/>
              <a:gd name="connsiteY30" fmla="*/ 0 h 3923699"/>
              <a:gd name="connsiteX31" fmla="*/ 1082199 w 1489775"/>
              <a:gd name="connsiteY31" fmla="*/ 337311 h 3923699"/>
              <a:gd name="connsiteX32" fmla="*/ 744888 w 1489775"/>
              <a:gd name="connsiteY32" fmla="*/ 674622 h 3923699"/>
              <a:gd name="connsiteX33" fmla="*/ 407577 w 1489775"/>
              <a:gd name="connsiteY33" fmla="*/ 337311 h 3923699"/>
              <a:gd name="connsiteX34" fmla="*/ 744888 w 1489775"/>
              <a:gd name="connsiteY34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2238914 h 3923699"/>
              <a:gd name="connsiteX20" fmla="*/ 330887 w 1489775"/>
              <a:gd name="connsiteY20" fmla="*/ 1390678 h 3923699"/>
              <a:gd name="connsiteX21" fmla="*/ 288033 w 1489775"/>
              <a:gd name="connsiteY21" fmla="*/ 1390678 h 3923699"/>
              <a:gd name="connsiteX22" fmla="*/ 288033 w 1489775"/>
              <a:gd name="connsiteY22" fmla="*/ 2063902 h 3923699"/>
              <a:gd name="connsiteX23" fmla="*/ 144017 w 1489775"/>
              <a:gd name="connsiteY23" fmla="*/ 2207918 h 3923699"/>
              <a:gd name="connsiteX24" fmla="*/ 1 w 1489775"/>
              <a:gd name="connsiteY24" fmla="*/ 2063902 h 3923699"/>
              <a:gd name="connsiteX25" fmla="*/ 1 w 1489775"/>
              <a:gd name="connsiteY25" fmla="*/ 1390678 h 3923699"/>
              <a:gd name="connsiteX26" fmla="*/ 0 w 1489775"/>
              <a:gd name="connsiteY26" fmla="*/ 1390678 h 3923699"/>
              <a:gd name="connsiteX27" fmla="*/ 0 w 1489775"/>
              <a:gd name="connsiteY27" fmla="*/ 1030958 h 3923699"/>
              <a:gd name="connsiteX28" fmla="*/ 280204 w 1489775"/>
              <a:gd name="connsiteY28" fmla="*/ 750754 h 3923699"/>
              <a:gd name="connsiteX29" fmla="*/ 744888 w 1489775"/>
              <a:gd name="connsiteY29" fmla="*/ 0 h 3923699"/>
              <a:gd name="connsiteX30" fmla="*/ 1082199 w 1489775"/>
              <a:gd name="connsiteY30" fmla="*/ 337311 h 3923699"/>
              <a:gd name="connsiteX31" fmla="*/ 744888 w 1489775"/>
              <a:gd name="connsiteY31" fmla="*/ 674622 h 3923699"/>
              <a:gd name="connsiteX32" fmla="*/ 407577 w 1489775"/>
              <a:gd name="connsiteY32" fmla="*/ 337311 h 3923699"/>
              <a:gd name="connsiteX33" fmla="*/ 744888 w 1489775"/>
              <a:gd name="connsiteY33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1390678 h 3923699"/>
              <a:gd name="connsiteX20" fmla="*/ 288033 w 1489775"/>
              <a:gd name="connsiteY20" fmla="*/ 1390678 h 3923699"/>
              <a:gd name="connsiteX21" fmla="*/ 288033 w 1489775"/>
              <a:gd name="connsiteY21" fmla="*/ 2063902 h 3923699"/>
              <a:gd name="connsiteX22" fmla="*/ 144017 w 1489775"/>
              <a:gd name="connsiteY22" fmla="*/ 2207918 h 3923699"/>
              <a:gd name="connsiteX23" fmla="*/ 1 w 1489775"/>
              <a:gd name="connsiteY23" fmla="*/ 2063902 h 3923699"/>
              <a:gd name="connsiteX24" fmla="*/ 1 w 1489775"/>
              <a:gd name="connsiteY24" fmla="*/ 1390678 h 3923699"/>
              <a:gd name="connsiteX25" fmla="*/ 0 w 1489775"/>
              <a:gd name="connsiteY25" fmla="*/ 1390678 h 3923699"/>
              <a:gd name="connsiteX26" fmla="*/ 0 w 1489775"/>
              <a:gd name="connsiteY26" fmla="*/ 1030958 h 3923699"/>
              <a:gd name="connsiteX27" fmla="*/ 280204 w 1489775"/>
              <a:gd name="connsiteY27" fmla="*/ 750754 h 3923699"/>
              <a:gd name="connsiteX28" fmla="*/ 744888 w 1489775"/>
              <a:gd name="connsiteY28" fmla="*/ 0 h 3923699"/>
              <a:gd name="connsiteX29" fmla="*/ 1082199 w 1489775"/>
              <a:gd name="connsiteY29" fmla="*/ 337311 h 3923699"/>
              <a:gd name="connsiteX30" fmla="*/ 744888 w 1489775"/>
              <a:gd name="connsiteY30" fmla="*/ 674622 h 3923699"/>
              <a:gd name="connsiteX31" fmla="*/ 407577 w 1489775"/>
              <a:gd name="connsiteY31" fmla="*/ 337311 h 3923699"/>
              <a:gd name="connsiteX32" fmla="*/ 744888 w 1489775"/>
              <a:gd name="connsiteY32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30887 w 1489775"/>
              <a:gd name="connsiteY18" fmla="*/ 1390678 h 3923699"/>
              <a:gd name="connsiteX19" fmla="*/ 288033 w 1489775"/>
              <a:gd name="connsiteY19" fmla="*/ 1390678 h 3923699"/>
              <a:gd name="connsiteX20" fmla="*/ 288033 w 1489775"/>
              <a:gd name="connsiteY20" fmla="*/ 2063902 h 3923699"/>
              <a:gd name="connsiteX21" fmla="*/ 144017 w 1489775"/>
              <a:gd name="connsiteY21" fmla="*/ 2207918 h 3923699"/>
              <a:gd name="connsiteX22" fmla="*/ 1 w 1489775"/>
              <a:gd name="connsiteY22" fmla="*/ 2063902 h 3923699"/>
              <a:gd name="connsiteX23" fmla="*/ 1 w 1489775"/>
              <a:gd name="connsiteY23" fmla="*/ 1390678 h 3923699"/>
              <a:gd name="connsiteX24" fmla="*/ 0 w 1489775"/>
              <a:gd name="connsiteY24" fmla="*/ 1390678 h 3923699"/>
              <a:gd name="connsiteX25" fmla="*/ 0 w 1489775"/>
              <a:gd name="connsiteY25" fmla="*/ 1030958 h 3923699"/>
              <a:gd name="connsiteX26" fmla="*/ 280204 w 1489775"/>
              <a:gd name="connsiteY26" fmla="*/ 750754 h 3923699"/>
              <a:gd name="connsiteX27" fmla="*/ 744888 w 1489775"/>
              <a:gd name="connsiteY27" fmla="*/ 0 h 3923699"/>
              <a:gd name="connsiteX28" fmla="*/ 1082199 w 1489775"/>
              <a:gd name="connsiteY28" fmla="*/ 337311 h 3923699"/>
              <a:gd name="connsiteX29" fmla="*/ 744888 w 1489775"/>
              <a:gd name="connsiteY29" fmla="*/ 674622 h 3923699"/>
              <a:gd name="connsiteX30" fmla="*/ 407577 w 1489775"/>
              <a:gd name="connsiteY30" fmla="*/ 337311 h 3923699"/>
              <a:gd name="connsiteX31" fmla="*/ 744888 w 1489775"/>
              <a:gd name="connsiteY31" fmla="*/ 0 h 3923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489775" h="3923699">
                <a:moveTo>
                  <a:pt x="280204" y="750754"/>
                </a:moveTo>
                <a:lnTo>
                  <a:pt x="1209570" y="750754"/>
                </a:lnTo>
                <a:cubicBezTo>
                  <a:pt x="1364322" y="750754"/>
                  <a:pt x="1489774" y="876206"/>
                  <a:pt x="1489774" y="1030958"/>
                </a:cubicBezTo>
                <a:lnTo>
                  <a:pt x="1489774" y="1293518"/>
                </a:lnTo>
                <a:lnTo>
                  <a:pt x="1489775" y="1293518"/>
                </a:lnTo>
                <a:lnTo>
                  <a:pt x="1489775" y="2063902"/>
                </a:lnTo>
                <a:cubicBezTo>
                  <a:pt x="1489775" y="2143440"/>
                  <a:pt x="1425297" y="2207918"/>
                  <a:pt x="1345759" y="2207918"/>
                </a:cubicBezTo>
                <a:cubicBezTo>
                  <a:pt x="1266221" y="2207918"/>
                  <a:pt x="1201743" y="2143440"/>
                  <a:pt x="1201743" y="2063902"/>
                </a:cubicBezTo>
                <a:lnTo>
                  <a:pt x="1201743" y="1390678"/>
                </a:lnTo>
                <a:lnTo>
                  <a:pt x="1158887" y="1390678"/>
                </a:lnTo>
                <a:cubicBezTo>
                  <a:pt x="1156542" y="2175018"/>
                  <a:pt x="1154198" y="2959359"/>
                  <a:pt x="1151853" y="3743699"/>
                </a:cubicBezTo>
                <a:cubicBezTo>
                  <a:pt x="1151853" y="3843110"/>
                  <a:pt x="1071264" y="3923699"/>
                  <a:pt x="971853" y="3923699"/>
                </a:cubicBezTo>
                <a:cubicBezTo>
                  <a:pt x="872442" y="3923699"/>
                  <a:pt x="791853" y="3843110"/>
                  <a:pt x="791853" y="3743699"/>
                </a:cubicBezTo>
                <a:lnTo>
                  <a:pt x="791853" y="2305078"/>
                </a:lnTo>
                <a:lnTo>
                  <a:pt x="683854" y="2305078"/>
                </a:lnTo>
                <a:lnTo>
                  <a:pt x="683854" y="3743698"/>
                </a:lnTo>
                <a:cubicBezTo>
                  <a:pt x="683854" y="3843109"/>
                  <a:pt x="603265" y="3923698"/>
                  <a:pt x="503854" y="3923698"/>
                </a:cubicBezTo>
                <a:cubicBezTo>
                  <a:pt x="404443" y="3923698"/>
                  <a:pt x="323854" y="3843109"/>
                  <a:pt x="323854" y="3743698"/>
                </a:cubicBezTo>
                <a:cubicBezTo>
                  <a:pt x="326198" y="2959358"/>
                  <a:pt x="328543" y="2175018"/>
                  <a:pt x="330887" y="1390678"/>
                </a:cubicBezTo>
                <a:lnTo>
                  <a:pt x="288033" y="1390678"/>
                </a:lnTo>
                <a:lnTo>
                  <a:pt x="288033" y="2063902"/>
                </a:lnTo>
                <a:cubicBezTo>
                  <a:pt x="288033" y="2143440"/>
                  <a:pt x="223555" y="2207918"/>
                  <a:pt x="144017" y="2207918"/>
                </a:cubicBezTo>
                <a:cubicBezTo>
                  <a:pt x="64479" y="2207918"/>
                  <a:pt x="1" y="2143440"/>
                  <a:pt x="1" y="2063902"/>
                </a:cubicBezTo>
                <a:lnTo>
                  <a:pt x="1" y="1390678"/>
                </a:lnTo>
                <a:lnTo>
                  <a:pt x="0" y="1390678"/>
                </a:lnTo>
                <a:lnTo>
                  <a:pt x="0" y="1030958"/>
                </a:lnTo>
                <a:cubicBezTo>
                  <a:pt x="0" y="876206"/>
                  <a:pt x="125452" y="750754"/>
                  <a:pt x="280204" y="750754"/>
                </a:cubicBezTo>
                <a:close/>
                <a:moveTo>
                  <a:pt x="744888" y="0"/>
                </a:moveTo>
                <a:cubicBezTo>
                  <a:pt x="931180" y="0"/>
                  <a:pt x="1082199" y="151019"/>
                  <a:pt x="1082199" y="337311"/>
                </a:cubicBezTo>
                <a:cubicBezTo>
                  <a:pt x="1082199" y="523603"/>
                  <a:pt x="931180" y="674622"/>
                  <a:pt x="744888" y="674622"/>
                </a:cubicBezTo>
                <a:cubicBezTo>
                  <a:pt x="558596" y="674622"/>
                  <a:pt x="407577" y="523603"/>
                  <a:pt x="407577" y="337311"/>
                </a:cubicBezTo>
                <a:cubicBezTo>
                  <a:pt x="407577" y="151019"/>
                  <a:pt x="558596" y="0"/>
                  <a:pt x="74488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5" name="Round Same Side Corner Rectangle 20">
            <a:extLst>
              <a:ext uri="{FF2B5EF4-FFF2-40B4-BE49-F238E27FC236}">
                <a16:creationId xmlns:a16="http://schemas.microsoft.com/office/drawing/2014/main" id="{8A22E646-6571-4D5A-953D-13D3FC7E3209}"/>
              </a:ext>
            </a:extLst>
          </p:cNvPr>
          <p:cNvSpPr/>
          <p:nvPr/>
        </p:nvSpPr>
        <p:spPr>
          <a:xfrm rot="10800000">
            <a:off x="4269813" y="858626"/>
            <a:ext cx="313136" cy="667981"/>
          </a:xfrm>
          <a:custGeom>
            <a:avLst/>
            <a:gdLst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521281 w 1856332"/>
              <a:gd name="connsiteY2" fmla="*/ 3174669 h 3959924"/>
              <a:gd name="connsiteX3" fmla="*/ 466697 w 1856332"/>
              <a:gd name="connsiteY3" fmla="*/ 3144149 h 3959924"/>
              <a:gd name="connsiteX4" fmla="*/ 8303 w 1856332"/>
              <a:gd name="connsiteY4" fmla="*/ 1942070 h 3959924"/>
              <a:gd name="connsiteX5" fmla="*/ 81139 w 1856332"/>
              <a:gd name="connsiteY5" fmla="*/ 1779444 h 3959924"/>
              <a:gd name="connsiteX6" fmla="*/ 243764 w 1856332"/>
              <a:gd name="connsiteY6" fmla="*/ 1852280 h 3959924"/>
              <a:gd name="connsiteX7" fmla="*/ 504770 w 1856332"/>
              <a:gd name="connsiteY7" fmla="*/ 2536736 h 3959924"/>
              <a:gd name="connsiteX8" fmla="*/ 555637 w 1856332"/>
              <a:gd name="connsiteY8" fmla="*/ 2536736 h 3959924"/>
              <a:gd name="connsiteX9" fmla="*/ 226299 w 1856332"/>
              <a:gd name="connsiteY9" fmla="*/ 1210417 h 3959924"/>
              <a:gd name="connsiteX10" fmla="*/ 551784 w 1856332"/>
              <a:gd name="connsiteY10" fmla="*/ 1210417 h 3959924"/>
              <a:gd name="connsiteX11" fmla="*/ 551784 w 1856332"/>
              <a:gd name="connsiteY11" fmla="*/ 168335 h 3959924"/>
              <a:gd name="connsiteX12" fmla="*/ 720119 w 1856332"/>
              <a:gd name="connsiteY12" fmla="*/ 0 h 3959924"/>
              <a:gd name="connsiteX13" fmla="*/ 888454 w 1856332"/>
              <a:gd name="connsiteY13" fmla="*/ 168335 h 3959924"/>
              <a:gd name="connsiteX14" fmla="*/ 888454 w 1856332"/>
              <a:gd name="connsiteY14" fmla="*/ 1210417 h 3959924"/>
              <a:gd name="connsiteX15" fmla="*/ 968040 w 1856332"/>
              <a:gd name="connsiteY15" fmla="*/ 1210417 h 3959924"/>
              <a:gd name="connsiteX16" fmla="*/ 968040 w 1856332"/>
              <a:gd name="connsiteY16" fmla="*/ 168335 h 3959924"/>
              <a:gd name="connsiteX17" fmla="*/ 1136375 w 1856332"/>
              <a:gd name="connsiteY17" fmla="*/ 0 h 3959924"/>
              <a:gd name="connsiteX18" fmla="*/ 1304710 w 1856332"/>
              <a:gd name="connsiteY18" fmla="*/ 168335 h 3959924"/>
              <a:gd name="connsiteX19" fmla="*/ 1304710 w 1856332"/>
              <a:gd name="connsiteY19" fmla="*/ 1210417 h 3959924"/>
              <a:gd name="connsiteX20" fmla="*/ 1631589 w 1856332"/>
              <a:gd name="connsiteY20" fmla="*/ 1210417 h 3959924"/>
              <a:gd name="connsiteX21" fmla="*/ 1302251 w 1856332"/>
              <a:gd name="connsiteY21" fmla="*/ 2536736 h 3959924"/>
              <a:gd name="connsiteX22" fmla="*/ 1351562 w 1856332"/>
              <a:gd name="connsiteY22" fmla="*/ 2536736 h 3959924"/>
              <a:gd name="connsiteX23" fmla="*/ 1612568 w 1856332"/>
              <a:gd name="connsiteY23" fmla="*/ 1852280 h 3959924"/>
              <a:gd name="connsiteX24" fmla="*/ 1775193 w 1856332"/>
              <a:gd name="connsiteY24" fmla="*/ 1779444 h 3959924"/>
              <a:gd name="connsiteX25" fmla="*/ 1848029 w 1856332"/>
              <a:gd name="connsiteY25" fmla="*/ 1942070 h 3959924"/>
              <a:gd name="connsiteX26" fmla="*/ 1389635 w 1856332"/>
              <a:gd name="connsiteY26" fmla="*/ 3144149 h 3959924"/>
              <a:gd name="connsiteX27" fmla="*/ 1344732 w 1856332"/>
              <a:gd name="connsiteY27" fmla="*/ 3176282 h 3959924"/>
              <a:gd name="connsiteX28" fmla="*/ 1228565 w 1856332"/>
              <a:gd name="connsiteY28" fmla="*/ 3214674 h 3959924"/>
              <a:gd name="connsiteX29" fmla="*/ 925623 w 1856332"/>
              <a:gd name="connsiteY29" fmla="*/ 3959924 h 3959924"/>
              <a:gd name="connsiteX30" fmla="*/ 601623 w 1856332"/>
              <a:gd name="connsiteY30" fmla="*/ 3635924 h 3959924"/>
              <a:gd name="connsiteX31" fmla="*/ 925623 w 1856332"/>
              <a:gd name="connsiteY31" fmla="*/ 3311924 h 3959924"/>
              <a:gd name="connsiteX32" fmla="*/ 1249623 w 1856332"/>
              <a:gd name="connsiteY32" fmla="*/ 3635924 h 3959924"/>
              <a:gd name="connsiteX33" fmla="*/ 925623 w 1856332"/>
              <a:gd name="connsiteY33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344732 w 1856332"/>
              <a:gd name="connsiteY26" fmla="*/ 3176282 h 3959924"/>
              <a:gd name="connsiteX27" fmla="*/ 1228565 w 1856332"/>
              <a:gd name="connsiteY27" fmla="*/ 3214674 h 3959924"/>
              <a:gd name="connsiteX28" fmla="*/ 925623 w 1856332"/>
              <a:gd name="connsiteY28" fmla="*/ 3959924 h 3959924"/>
              <a:gd name="connsiteX29" fmla="*/ 601623 w 1856332"/>
              <a:gd name="connsiteY29" fmla="*/ 3635924 h 3959924"/>
              <a:gd name="connsiteX30" fmla="*/ 925623 w 1856332"/>
              <a:gd name="connsiteY30" fmla="*/ 3311924 h 3959924"/>
              <a:gd name="connsiteX31" fmla="*/ 1249623 w 1856332"/>
              <a:gd name="connsiteY31" fmla="*/ 3635924 h 3959924"/>
              <a:gd name="connsiteX32" fmla="*/ 925623 w 1856332"/>
              <a:gd name="connsiteY32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344732 w 1856332"/>
              <a:gd name="connsiteY26" fmla="*/ 3176282 h 3959924"/>
              <a:gd name="connsiteX27" fmla="*/ 1228565 w 1856332"/>
              <a:gd name="connsiteY27" fmla="*/ 3214674 h 3959924"/>
              <a:gd name="connsiteX28" fmla="*/ 925623 w 1856332"/>
              <a:gd name="connsiteY28" fmla="*/ 3959924 h 3959924"/>
              <a:gd name="connsiteX29" fmla="*/ 601623 w 1856332"/>
              <a:gd name="connsiteY29" fmla="*/ 3635924 h 3959924"/>
              <a:gd name="connsiteX30" fmla="*/ 925623 w 1856332"/>
              <a:gd name="connsiteY30" fmla="*/ 3311924 h 3959924"/>
              <a:gd name="connsiteX31" fmla="*/ 1249623 w 1856332"/>
              <a:gd name="connsiteY31" fmla="*/ 3635924 h 3959924"/>
              <a:gd name="connsiteX32" fmla="*/ 925623 w 1856332"/>
              <a:gd name="connsiteY32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856332" h="3959924">
                <a:moveTo>
                  <a:pt x="1228565" y="3214674"/>
                </a:moveTo>
                <a:lnTo>
                  <a:pt x="622681" y="3214674"/>
                </a:lnTo>
                <a:cubicBezTo>
                  <a:pt x="495703" y="3202920"/>
                  <a:pt x="501057" y="3225622"/>
                  <a:pt x="466697" y="3144149"/>
                </a:cubicBezTo>
                <a:lnTo>
                  <a:pt x="8303" y="1942070"/>
                </a:lnTo>
                <a:cubicBezTo>
                  <a:pt x="-16491" y="1877049"/>
                  <a:pt x="16118" y="1804239"/>
                  <a:pt x="81139" y="1779444"/>
                </a:cubicBezTo>
                <a:cubicBezTo>
                  <a:pt x="146160" y="1754650"/>
                  <a:pt x="218970" y="1787259"/>
                  <a:pt x="243764" y="1852280"/>
                </a:cubicBezTo>
                <a:lnTo>
                  <a:pt x="504770" y="2536736"/>
                </a:lnTo>
                <a:lnTo>
                  <a:pt x="555637" y="2536736"/>
                </a:lnTo>
                <a:lnTo>
                  <a:pt x="226299" y="1210417"/>
                </a:lnTo>
                <a:lnTo>
                  <a:pt x="551784" y="1210417"/>
                </a:lnTo>
                <a:lnTo>
                  <a:pt x="551784" y="168335"/>
                </a:lnTo>
                <a:cubicBezTo>
                  <a:pt x="551784" y="75366"/>
                  <a:pt x="627150" y="0"/>
                  <a:pt x="720119" y="0"/>
                </a:cubicBezTo>
                <a:cubicBezTo>
                  <a:pt x="813088" y="0"/>
                  <a:pt x="888454" y="75366"/>
                  <a:pt x="888454" y="168335"/>
                </a:cubicBezTo>
                <a:lnTo>
                  <a:pt x="888454" y="1210417"/>
                </a:lnTo>
                <a:lnTo>
                  <a:pt x="968040" y="1210417"/>
                </a:lnTo>
                <a:lnTo>
                  <a:pt x="968040" y="168335"/>
                </a:lnTo>
                <a:cubicBezTo>
                  <a:pt x="968040" y="75366"/>
                  <a:pt x="1043406" y="0"/>
                  <a:pt x="1136375" y="0"/>
                </a:cubicBezTo>
                <a:cubicBezTo>
                  <a:pt x="1229344" y="0"/>
                  <a:pt x="1304710" y="75366"/>
                  <a:pt x="1304710" y="168335"/>
                </a:cubicBezTo>
                <a:lnTo>
                  <a:pt x="1304710" y="1210417"/>
                </a:lnTo>
                <a:lnTo>
                  <a:pt x="1631589" y="1210417"/>
                </a:lnTo>
                <a:lnTo>
                  <a:pt x="1302251" y="2536736"/>
                </a:lnTo>
                <a:lnTo>
                  <a:pt x="1351562" y="2536736"/>
                </a:lnTo>
                <a:lnTo>
                  <a:pt x="1612568" y="1852280"/>
                </a:lnTo>
                <a:cubicBezTo>
                  <a:pt x="1637362" y="1787259"/>
                  <a:pt x="1710172" y="1754650"/>
                  <a:pt x="1775193" y="1779444"/>
                </a:cubicBezTo>
                <a:cubicBezTo>
                  <a:pt x="1840214" y="1804239"/>
                  <a:pt x="1872823" y="1877049"/>
                  <a:pt x="1848029" y="1942070"/>
                </a:cubicBezTo>
                <a:lnTo>
                  <a:pt x="1389635" y="3144149"/>
                </a:lnTo>
                <a:cubicBezTo>
                  <a:pt x="1348984" y="3225622"/>
                  <a:pt x="1356391" y="3202920"/>
                  <a:pt x="1228565" y="3214674"/>
                </a:cubicBezTo>
                <a:close/>
                <a:moveTo>
                  <a:pt x="925623" y="3959924"/>
                </a:moveTo>
                <a:cubicBezTo>
                  <a:pt x="746683" y="3959924"/>
                  <a:pt x="601623" y="3814864"/>
                  <a:pt x="601623" y="3635924"/>
                </a:cubicBezTo>
                <a:cubicBezTo>
                  <a:pt x="601623" y="3456984"/>
                  <a:pt x="746683" y="3311924"/>
                  <a:pt x="925623" y="3311924"/>
                </a:cubicBezTo>
                <a:cubicBezTo>
                  <a:pt x="1104563" y="3311924"/>
                  <a:pt x="1249623" y="3456984"/>
                  <a:pt x="1249623" y="3635924"/>
                </a:cubicBezTo>
                <a:cubicBezTo>
                  <a:pt x="1249623" y="3814864"/>
                  <a:pt x="1104563" y="3959924"/>
                  <a:pt x="925623" y="395992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6" name="Donut 87">
            <a:extLst>
              <a:ext uri="{FF2B5EF4-FFF2-40B4-BE49-F238E27FC236}">
                <a16:creationId xmlns:a16="http://schemas.microsoft.com/office/drawing/2014/main" id="{F18A8A0C-F07D-4F75-A872-84097D0D214E}"/>
              </a:ext>
            </a:extLst>
          </p:cNvPr>
          <p:cNvSpPr/>
          <p:nvPr/>
        </p:nvSpPr>
        <p:spPr>
          <a:xfrm>
            <a:off x="4918813" y="951329"/>
            <a:ext cx="507661" cy="521714"/>
          </a:xfrm>
          <a:custGeom>
            <a:avLst/>
            <a:gdLst/>
            <a:ahLst/>
            <a:cxnLst/>
            <a:rect l="l" t="t" r="r" b="b"/>
            <a:pathLst>
              <a:path w="356471" h="366339">
                <a:moveTo>
                  <a:pt x="144025" y="123680"/>
                </a:moveTo>
                <a:cubicBezTo>
                  <a:pt x="89551" y="123680"/>
                  <a:pt x="45391" y="167840"/>
                  <a:pt x="45391" y="222314"/>
                </a:cubicBezTo>
                <a:cubicBezTo>
                  <a:pt x="45391" y="276788"/>
                  <a:pt x="89551" y="320948"/>
                  <a:pt x="144025" y="320948"/>
                </a:cubicBezTo>
                <a:cubicBezTo>
                  <a:pt x="198499" y="320948"/>
                  <a:pt x="242659" y="276788"/>
                  <a:pt x="242659" y="222314"/>
                </a:cubicBezTo>
                <a:cubicBezTo>
                  <a:pt x="242659" y="167840"/>
                  <a:pt x="198499" y="123680"/>
                  <a:pt x="144025" y="123680"/>
                </a:cubicBezTo>
                <a:close/>
                <a:moveTo>
                  <a:pt x="354808" y="0"/>
                </a:moveTo>
                <a:lnTo>
                  <a:pt x="356471" y="85288"/>
                </a:lnTo>
                <a:lnTo>
                  <a:pt x="334733" y="64382"/>
                </a:lnTo>
                <a:lnTo>
                  <a:pt x="260258" y="141819"/>
                </a:lnTo>
                <a:cubicBezTo>
                  <a:pt x="278587" y="163579"/>
                  <a:pt x="288050" y="191841"/>
                  <a:pt x="288050" y="222314"/>
                </a:cubicBezTo>
                <a:cubicBezTo>
                  <a:pt x="288050" y="301857"/>
                  <a:pt x="223568" y="366339"/>
                  <a:pt x="144025" y="366339"/>
                </a:cubicBezTo>
                <a:cubicBezTo>
                  <a:pt x="64482" y="366339"/>
                  <a:pt x="0" y="301857"/>
                  <a:pt x="0" y="222314"/>
                </a:cubicBezTo>
                <a:cubicBezTo>
                  <a:pt x="0" y="142771"/>
                  <a:pt x="64482" y="78289"/>
                  <a:pt x="144025" y="78289"/>
                </a:cubicBezTo>
                <a:cubicBezTo>
                  <a:pt x="170876" y="78289"/>
                  <a:pt x="196011" y="85637"/>
                  <a:pt x="216282" y="100527"/>
                </a:cubicBezTo>
                <a:lnTo>
                  <a:pt x="291257" y="22569"/>
                </a:lnTo>
                <a:lnTo>
                  <a:pt x="269519" y="166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87" name="Donut 90">
            <a:extLst>
              <a:ext uri="{FF2B5EF4-FFF2-40B4-BE49-F238E27FC236}">
                <a16:creationId xmlns:a16="http://schemas.microsoft.com/office/drawing/2014/main" id="{87A7E0A1-86B8-4DE9-9B3E-AEF54A27ACBF}"/>
              </a:ext>
            </a:extLst>
          </p:cNvPr>
          <p:cNvSpPr/>
          <p:nvPr/>
        </p:nvSpPr>
        <p:spPr>
          <a:xfrm>
            <a:off x="5795322" y="913264"/>
            <a:ext cx="532052" cy="543757"/>
          </a:xfrm>
          <a:custGeom>
            <a:avLst/>
            <a:gdLst/>
            <a:ahLst/>
            <a:cxnLst/>
            <a:rect l="l" t="t" r="r" b="b"/>
            <a:pathLst>
              <a:path w="373598" h="381817">
                <a:moveTo>
                  <a:pt x="229573" y="45391"/>
                </a:moveTo>
                <a:cubicBezTo>
                  <a:pt x="175099" y="45391"/>
                  <a:pt x="130939" y="89551"/>
                  <a:pt x="130939" y="144025"/>
                </a:cubicBezTo>
                <a:cubicBezTo>
                  <a:pt x="130939" y="198499"/>
                  <a:pt x="175099" y="242659"/>
                  <a:pt x="229573" y="242659"/>
                </a:cubicBezTo>
                <a:cubicBezTo>
                  <a:pt x="284047" y="242659"/>
                  <a:pt x="328207" y="198499"/>
                  <a:pt x="328207" y="144025"/>
                </a:cubicBezTo>
                <a:cubicBezTo>
                  <a:pt x="328207" y="89551"/>
                  <a:pt x="284047" y="45391"/>
                  <a:pt x="229573" y="45391"/>
                </a:cubicBezTo>
                <a:close/>
                <a:moveTo>
                  <a:pt x="229573" y="0"/>
                </a:moveTo>
                <a:cubicBezTo>
                  <a:pt x="309116" y="0"/>
                  <a:pt x="373598" y="64482"/>
                  <a:pt x="373598" y="144025"/>
                </a:cubicBezTo>
                <a:cubicBezTo>
                  <a:pt x="373598" y="223568"/>
                  <a:pt x="309116" y="288050"/>
                  <a:pt x="229573" y="288050"/>
                </a:cubicBezTo>
                <a:cubicBezTo>
                  <a:pt x="202172" y="288050"/>
                  <a:pt x="176558" y="280398"/>
                  <a:pt x="156060" y="264966"/>
                </a:cubicBezTo>
                <a:lnTo>
                  <a:pt x="128993" y="292033"/>
                </a:lnTo>
                <a:lnTo>
                  <a:pt x="160228" y="323268"/>
                </a:lnTo>
                <a:cubicBezTo>
                  <a:pt x="171055" y="334095"/>
                  <a:pt x="171055" y="351650"/>
                  <a:pt x="160228" y="362477"/>
                </a:cubicBezTo>
                <a:cubicBezTo>
                  <a:pt x="149401" y="373304"/>
                  <a:pt x="131846" y="373304"/>
                  <a:pt x="121019" y="362477"/>
                </a:cubicBezTo>
                <a:lnTo>
                  <a:pt x="89784" y="331242"/>
                </a:lnTo>
                <a:lnTo>
                  <a:pt x="39209" y="381817"/>
                </a:lnTo>
                <a:cubicBezTo>
                  <a:pt x="28381" y="392644"/>
                  <a:pt x="10827" y="392644"/>
                  <a:pt x="0" y="381817"/>
                </a:cubicBezTo>
                <a:cubicBezTo>
                  <a:pt x="-10828" y="370989"/>
                  <a:pt x="-10828" y="353435"/>
                  <a:pt x="0" y="342608"/>
                </a:cubicBezTo>
                <a:lnTo>
                  <a:pt x="50575" y="292033"/>
                </a:lnTo>
                <a:lnTo>
                  <a:pt x="16166" y="257624"/>
                </a:lnTo>
                <a:cubicBezTo>
                  <a:pt x="5339" y="246797"/>
                  <a:pt x="5339" y="229242"/>
                  <a:pt x="16166" y="218415"/>
                </a:cubicBezTo>
                <a:cubicBezTo>
                  <a:pt x="26993" y="207588"/>
                  <a:pt x="44548" y="207588"/>
                  <a:pt x="55375" y="218415"/>
                </a:cubicBezTo>
                <a:lnTo>
                  <a:pt x="89784" y="252824"/>
                </a:lnTo>
                <a:lnTo>
                  <a:pt x="115252" y="227356"/>
                </a:lnTo>
                <a:cubicBezTo>
                  <a:pt x="95803" y="205073"/>
                  <a:pt x="85548" y="175747"/>
                  <a:pt x="85548" y="144025"/>
                </a:cubicBezTo>
                <a:cubicBezTo>
                  <a:pt x="85548" y="64482"/>
                  <a:pt x="150030" y="0"/>
                  <a:pt x="22957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88" name="Oval 6">
            <a:extLst>
              <a:ext uri="{FF2B5EF4-FFF2-40B4-BE49-F238E27FC236}">
                <a16:creationId xmlns:a16="http://schemas.microsoft.com/office/drawing/2014/main" id="{48CC4D9B-D1F6-4C77-9FC4-160D43B9DD2F}"/>
              </a:ext>
            </a:extLst>
          </p:cNvPr>
          <p:cNvSpPr/>
          <p:nvPr/>
        </p:nvSpPr>
        <p:spPr>
          <a:xfrm>
            <a:off x="6787630" y="2015970"/>
            <a:ext cx="507960" cy="502639"/>
          </a:xfrm>
          <a:custGeom>
            <a:avLst/>
            <a:gdLst/>
            <a:ahLst/>
            <a:cxnLst/>
            <a:rect l="l" t="t" r="r" b="b"/>
            <a:pathLst>
              <a:path w="3220460" h="3186731">
                <a:moveTo>
                  <a:pt x="1762834" y="1282034"/>
                </a:moveTo>
                <a:lnTo>
                  <a:pt x="273698" y="2771171"/>
                </a:lnTo>
                <a:cubicBezTo>
                  <a:pt x="253145" y="2791724"/>
                  <a:pt x="253145" y="2825048"/>
                  <a:pt x="273698" y="2845601"/>
                </a:cubicBezTo>
                <a:cubicBezTo>
                  <a:pt x="294251" y="2866154"/>
                  <a:pt x="327575" y="2866154"/>
                  <a:pt x="348128" y="2845601"/>
                </a:cubicBezTo>
                <a:lnTo>
                  <a:pt x="1830131" y="1363598"/>
                </a:lnTo>
                <a:close/>
                <a:moveTo>
                  <a:pt x="2703218" y="237332"/>
                </a:moveTo>
                <a:cubicBezTo>
                  <a:pt x="2623680" y="237332"/>
                  <a:pt x="2559202" y="301810"/>
                  <a:pt x="2559202" y="381348"/>
                </a:cubicBezTo>
                <a:cubicBezTo>
                  <a:pt x="2559202" y="460886"/>
                  <a:pt x="2623680" y="525364"/>
                  <a:pt x="2703218" y="525364"/>
                </a:cubicBezTo>
                <a:cubicBezTo>
                  <a:pt x="2782756" y="525364"/>
                  <a:pt x="2847234" y="460886"/>
                  <a:pt x="2847234" y="381348"/>
                </a:cubicBezTo>
                <a:cubicBezTo>
                  <a:pt x="2847234" y="301810"/>
                  <a:pt x="2782756" y="237332"/>
                  <a:pt x="2703218" y="237332"/>
                </a:cubicBezTo>
                <a:close/>
                <a:moveTo>
                  <a:pt x="2413103" y="0"/>
                </a:moveTo>
                <a:cubicBezTo>
                  <a:pt x="2858994" y="0"/>
                  <a:pt x="3220460" y="361466"/>
                  <a:pt x="3220460" y="807357"/>
                </a:cubicBezTo>
                <a:cubicBezTo>
                  <a:pt x="3220460" y="1253248"/>
                  <a:pt x="2858994" y="1614714"/>
                  <a:pt x="2413103" y="1614714"/>
                </a:cubicBezTo>
                <a:cubicBezTo>
                  <a:pt x="2305542" y="1614714"/>
                  <a:pt x="2202893" y="1593680"/>
                  <a:pt x="2109223" y="1555067"/>
                </a:cubicBezTo>
                <a:lnTo>
                  <a:pt x="2191945" y="1637789"/>
                </a:lnTo>
                <a:cubicBezTo>
                  <a:pt x="2226856" y="1672699"/>
                  <a:pt x="2226855" y="1729300"/>
                  <a:pt x="2191945" y="1764210"/>
                </a:cubicBezTo>
                <a:lnTo>
                  <a:pt x="2045068" y="1911087"/>
                </a:lnTo>
                <a:cubicBezTo>
                  <a:pt x="2010158" y="1945998"/>
                  <a:pt x="1953557" y="1945998"/>
                  <a:pt x="1918647" y="1911087"/>
                </a:cubicBezTo>
                <a:lnTo>
                  <a:pt x="1799123" y="1791564"/>
                </a:lnTo>
                <a:lnTo>
                  <a:pt x="1749496" y="1841190"/>
                </a:lnTo>
                <a:lnTo>
                  <a:pt x="1832980" y="1924673"/>
                </a:lnTo>
                <a:lnTo>
                  <a:pt x="1761893" y="1995760"/>
                </a:lnTo>
                <a:lnTo>
                  <a:pt x="1678410" y="1912277"/>
                </a:lnTo>
                <a:lnTo>
                  <a:pt x="1650246" y="1940441"/>
                </a:lnTo>
                <a:lnTo>
                  <a:pt x="1735612" y="2025807"/>
                </a:lnTo>
                <a:lnTo>
                  <a:pt x="1573330" y="2188089"/>
                </a:lnTo>
                <a:lnTo>
                  <a:pt x="1487964" y="2102723"/>
                </a:lnTo>
                <a:lnTo>
                  <a:pt x="1451742" y="2138944"/>
                </a:lnTo>
                <a:lnTo>
                  <a:pt x="1537109" y="2224311"/>
                </a:lnTo>
                <a:lnTo>
                  <a:pt x="1374830" y="2386590"/>
                </a:lnTo>
                <a:lnTo>
                  <a:pt x="1289463" y="2301223"/>
                </a:lnTo>
                <a:lnTo>
                  <a:pt x="1225079" y="2365608"/>
                </a:lnTo>
                <a:lnTo>
                  <a:pt x="1310445" y="2450974"/>
                </a:lnTo>
                <a:lnTo>
                  <a:pt x="1239358" y="2522061"/>
                </a:lnTo>
                <a:lnTo>
                  <a:pt x="1153992" y="2436695"/>
                </a:lnTo>
                <a:lnTo>
                  <a:pt x="1104364" y="2486322"/>
                </a:lnTo>
                <a:lnTo>
                  <a:pt x="1189730" y="2571689"/>
                </a:lnTo>
                <a:lnTo>
                  <a:pt x="1034153" y="2727266"/>
                </a:lnTo>
                <a:lnTo>
                  <a:pt x="948787" y="2641900"/>
                </a:lnTo>
                <a:lnTo>
                  <a:pt x="905863" y="2684824"/>
                </a:lnTo>
                <a:lnTo>
                  <a:pt x="991230" y="2770191"/>
                </a:lnTo>
                <a:lnTo>
                  <a:pt x="842353" y="2919067"/>
                </a:lnTo>
                <a:lnTo>
                  <a:pt x="756986" y="2833700"/>
                </a:lnTo>
                <a:lnTo>
                  <a:pt x="692119" y="2898567"/>
                </a:lnTo>
                <a:lnTo>
                  <a:pt x="777486" y="2983934"/>
                </a:lnTo>
                <a:lnTo>
                  <a:pt x="628610" y="3132811"/>
                </a:lnTo>
                <a:lnTo>
                  <a:pt x="618557" y="3122757"/>
                </a:lnTo>
                <a:lnTo>
                  <a:pt x="622830" y="3134825"/>
                </a:lnTo>
                <a:lnTo>
                  <a:pt x="346551" y="3150831"/>
                </a:lnTo>
                <a:lnTo>
                  <a:pt x="0" y="3186731"/>
                </a:lnTo>
                <a:lnTo>
                  <a:pt x="51749" y="2750557"/>
                </a:lnTo>
                <a:lnTo>
                  <a:pt x="48979" y="2747788"/>
                </a:lnTo>
                <a:lnTo>
                  <a:pt x="52495" y="2744272"/>
                </a:lnTo>
                <a:lnTo>
                  <a:pt x="52938" y="2740533"/>
                </a:lnTo>
                <a:lnTo>
                  <a:pt x="54575" y="2742192"/>
                </a:lnTo>
                <a:lnTo>
                  <a:pt x="1671288" y="1125479"/>
                </a:lnTo>
                <a:cubicBezTo>
                  <a:pt x="1628971" y="1027979"/>
                  <a:pt x="1605746" y="920380"/>
                  <a:pt x="1605746" y="807357"/>
                </a:cubicBezTo>
                <a:cubicBezTo>
                  <a:pt x="1605746" y="361466"/>
                  <a:pt x="1967212" y="0"/>
                  <a:pt x="2413103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9" name="Block Arc 25">
            <a:extLst>
              <a:ext uri="{FF2B5EF4-FFF2-40B4-BE49-F238E27FC236}">
                <a16:creationId xmlns:a16="http://schemas.microsoft.com/office/drawing/2014/main" id="{839182B5-782D-4447-92D3-D1A4362817E5}"/>
              </a:ext>
            </a:extLst>
          </p:cNvPr>
          <p:cNvSpPr/>
          <p:nvPr/>
        </p:nvSpPr>
        <p:spPr>
          <a:xfrm>
            <a:off x="4308717" y="2014847"/>
            <a:ext cx="349473" cy="504884"/>
          </a:xfrm>
          <a:custGeom>
            <a:avLst/>
            <a:gdLst/>
            <a:ahLst/>
            <a:cxnLst/>
            <a:rect l="l" t="t" r="r" b="b"/>
            <a:pathLst>
              <a:path w="2215656" h="3200962">
                <a:moveTo>
                  <a:pt x="1107829" y="2097026"/>
                </a:moveTo>
                <a:cubicBezTo>
                  <a:pt x="1025315" y="2097026"/>
                  <a:pt x="958423" y="2163918"/>
                  <a:pt x="958423" y="2246432"/>
                </a:cubicBezTo>
                <a:cubicBezTo>
                  <a:pt x="958423" y="2302715"/>
                  <a:pt x="989546" y="2351730"/>
                  <a:pt x="1036590" y="2375275"/>
                </a:cubicBezTo>
                <a:lnTo>
                  <a:pt x="985422" y="2684898"/>
                </a:lnTo>
                <a:lnTo>
                  <a:pt x="1230236" y="2684898"/>
                </a:lnTo>
                <a:lnTo>
                  <a:pt x="1179068" y="2375275"/>
                </a:lnTo>
                <a:cubicBezTo>
                  <a:pt x="1226112" y="2351730"/>
                  <a:pt x="1257234" y="2302715"/>
                  <a:pt x="1257234" y="2246432"/>
                </a:cubicBezTo>
                <a:cubicBezTo>
                  <a:pt x="1257234" y="2163918"/>
                  <a:pt x="1190343" y="2097026"/>
                  <a:pt x="1107829" y="2097026"/>
                </a:cubicBezTo>
                <a:close/>
                <a:moveTo>
                  <a:pt x="1102513" y="266871"/>
                </a:moveTo>
                <a:cubicBezTo>
                  <a:pt x="874876" y="269781"/>
                  <a:pt x="691868" y="455143"/>
                  <a:pt x="691868" y="682798"/>
                </a:cubicBezTo>
                <a:lnTo>
                  <a:pt x="690469" y="682798"/>
                </a:lnTo>
                <a:lnTo>
                  <a:pt x="690469" y="1580962"/>
                </a:lnTo>
                <a:lnTo>
                  <a:pt x="1525188" y="1580962"/>
                </a:lnTo>
                <a:lnTo>
                  <a:pt x="1525188" y="672127"/>
                </a:lnTo>
                <a:lnTo>
                  <a:pt x="1523654" y="672166"/>
                </a:lnTo>
                <a:cubicBezTo>
                  <a:pt x="1517835" y="444585"/>
                  <a:pt x="1330149" y="263961"/>
                  <a:pt x="1102513" y="266871"/>
                </a:cubicBezTo>
                <a:close/>
                <a:moveTo>
                  <a:pt x="1099102" y="56"/>
                </a:moveTo>
                <a:cubicBezTo>
                  <a:pt x="1472767" y="-4720"/>
                  <a:pt x="1780852" y="291773"/>
                  <a:pt x="1790404" y="665346"/>
                </a:cubicBezTo>
                <a:lnTo>
                  <a:pt x="1742843" y="666562"/>
                </a:lnTo>
                <a:lnTo>
                  <a:pt x="1790627" y="666562"/>
                </a:lnTo>
                <a:lnTo>
                  <a:pt x="1790627" y="1580962"/>
                </a:lnTo>
                <a:lnTo>
                  <a:pt x="2041344" y="1580962"/>
                </a:lnTo>
                <a:cubicBezTo>
                  <a:pt x="2137614" y="1580962"/>
                  <a:pt x="2215656" y="1659004"/>
                  <a:pt x="2215656" y="1755274"/>
                </a:cubicBezTo>
                <a:lnTo>
                  <a:pt x="2215656" y="3026650"/>
                </a:lnTo>
                <a:cubicBezTo>
                  <a:pt x="2215656" y="3122920"/>
                  <a:pt x="2137614" y="3200962"/>
                  <a:pt x="2041344" y="3200962"/>
                </a:cubicBezTo>
                <a:lnTo>
                  <a:pt x="174312" y="3200962"/>
                </a:lnTo>
                <a:cubicBezTo>
                  <a:pt x="78042" y="3200962"/>
                  <a:pt x="0" y="3122920"/>
                  <a:pt x="0" y="3026650"/>
                </a:cubicBezTo>
                <a:lnTo>
                  <a:pt x="0" y="1755274"/>
                </a:lnTo>
                <a:cubicBezTo>
                  <a:pt x="0" y="1659004"/>
                  <a:pt x="78042" y="1580962"/>
                  <a:pt x="174312" y="1580962"/>
                </a:cubicBezTo>
                <a:lnTo>
                  <a:pt x="425030" y="1580962"/>
                </a:lnTo>
                <a:lnTo>
                  <a:pt x="425030" y="676764"/>
                </a:lnTo>
                <a:lnTo>
                  <a:pt x="425634" y="676764"/>
                </a:lnTo>
                <a:cubicBezTo>
                  <a:pt x="428273" y="305830"/>
                  <a:pt x="727452" y="4806"/>
                  <a:pt x="1099102" y="5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0" name="Block Arc 31">
            <a:extLst>
              <a:ext uri="{FF2B5EF4-FFF2-40B4-BE49-F238E27FC236}">
                <a16:creationId xmlns:a16="http://schemas.microsoft.com/office/drawing/2014/main" id="{25EE31F5-59B4-41A9-B735-FFD21E38C2A9}"/>
              </a:ext>
            </a:extLst>
          </p:cNvPr>
          <p:cNvSpPr/>
          <p:nvPr/>
        </p:nvSpPr>
        <p:spPr>
          <a:xfrm>
            <a:off x="7637925" y="2014847"/>
            <a:ext cx="455959" cy="504884"/>
          </a:xfrm>
          <a:custGeom>
            <a:avLst/>
            <a:gdLst/>
            <a:ahLst/>
            <a:cxnLst/>
            <a:rect l="l" t="t" r="r" b="b"/>
            <a:pathLst>
              <a:path w="2890784" h="3200962">
                <a:moveTo>
                  <a:pt x="1107828" y="2097026"/>
                </a:moveTo>
                <a:cubicBezTo>
                  <a:pt x="1025313" y="2097026"/>
                  <a:pt x="958422" y="2163918"/>
                  <a:pt x="958422" y="2246432"/>
                </a:cubicBezTo>
                <a:cubicBezTo>
                  <a:pt x="958422" y="2302715"/>
                  <a:pt x="989545" y="2351730"/>
                  <a:pt x="1036589" y="2375275"/>
                </a:cubicBezTo>
                <a:lnTo>
                  <a:pt x="985421" y="2684898"/>
                </a:lnTo>
                <a:lnTo>
                  <a:pt x="1230235" y="2684898"/>
                </a:lnTo>
                <a:lnTo>
                  <a:pt x="1179067" y="2375275"/>
                </a:lnTo>
                <a:cubicBezTo>
                  <a:pt x="1226111" y="2351730"/>
                  <a:pt x="1257233" y="2302715"/>
                  <a:pt x="1257233" y="2246432"/>
                </a:cubicBezTo>
                <a:cubicBezTo>
                  <a:pt x="1257233" y="2163918"/>
                  <a:pt x="1190342" y="2097026"/>
                  <a:pt x="1107828" y="2097026"/>
                </a:cubicBezTo>
                <a:close/>
                <a:moveTo>
                  <a:pt x="2199259" y="56"/>
                </a:moveTo>
                <a:cubicBezTo>
                  <a:pt x="2572924" y="-4720"/>
                  <a:pt x="2881009" y="291773"/>
                  <a:pt x="2890561" y="665346"/>
                </a:cubicBezTo>
                <a:lnTo>
                  <a:pt x="2843000" y="666562"/>
                </a:lnTo>
                <a:lnTo>
                  <a:pt x="2890784" y="666562"/>
                </a:lnTo>
                <a:lnTo>
                  <a:pt x="2890784" y="1580962"/>
                </a:lnTo>
                <a:lnTo>
                  <a:pt x="2625345" y="1580962"/>
                </a:lnTo>
                <a:lnTo>
                  <a:pt x="2625345" y="672127"/>
                </a:lnTo>
                <a:lnTo>
                  <a:pt x="2623811" y="672166"/>
                </a:lnTo>
                <a:cubicBezTo>
                  <a:pt x="2617992" y="444585"/>
                  <a:pt x="2430306" y="263961"/>
                  <a:pt x="2202670" y="266871"/>
                </a:cubicBezTo>
                <a:cubicBezTo>
                  <a:pt x="1975033" y="269781"/>
                  <a:pt x="1792025" y="455143"/>
                  <a:pt x="1792025" y="682798"/>
                </a:cubicBezTo>
                <a:lnTo>
                  <a:pt x="1790626" y="682798"/>
                </a:lnTo>
                <a:lnTo>
                  <a:pt x="1790626" y="1580962"/>
                </a:lnTo>
                <a:lnTo>
                  <a:pt x="2041344" y="1580962"/>
                </a:lnTo>
                <a:cubicBezTo>
                  <a:pt x="2137614" y="1580962"/>
                  <a:pt x="2215656" y="1659004"/>
                  <a:pt x="2215656" y="1755274"/>
                </a:cubicBezTo>
                <a:lnTo>
                  <a:pt x="2215656" y="3026650"/>
                </a:lnTo>
                <a:cubicBezTo>
                  <a:pt x="2215656" y="3122920"/>
                  <a:pt x="2137614" y="3200962"/>
                  <a:pt x="2041344" y="3200962"/>
                </a:cubicBezTo>
                <a:lnTo>
                  <a:pt x="174312" y="3200962"/>
                </a:lnTo>
                <a:cubicBezTo>
                  <a:pt x="78042" y="3200962"/>
                  <a:pt x="0" y="3122920"/>
                  <a:pt x="0" y="3026650"/>
                </a:cubicBezTo>
                <a:lnTo>
                  <a:pt x="0" y="1755274"/>
                </a:lnTo>
                <a:cubicBezTo>
                  <a:pt x="0" y="1659004"/>
                  <a:pt x="78042" y="1580962"/>
                  <a:pt x="174312" y="1580962"/>
                </a:cubicBezTo>
                <a:lnTo>
                  <a:pt x="1525187" y="1580962"/>
                </a:lnTo>
                <a:lnTo>
                  <a:pt x="1525187" y="676764"/>
                </a:lnTo>
                <a:lnTo>
                  <a:pt x="1525791" y="676764"/>
                </a:lnTo>
                <a:cubicBezTo>
                  <a:pt x="1528430" y="305830"/>
                  <a:pt x="1827609" y="4806"/>
                  <a:pt x="2199259" y="5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1" name="Freeform 53">
            <a:extLst>
              <a:ext uri="{FF2B5EF4-FFF2-40B4-BE49-F238E27FC236}">
                <a16:creationId xmlns:a16="http://schemas.microsoft.com/office/drawing/2014/main" id="{A0BAA8C9-A0E3-47DB-BD17-F75443F299E9}"/>
              </a:ext>
            </a:extLst>
          </p:cNvPr>
          <p:cNvSpPr/>
          <p:nvPr/>
        </p:nvSpPr>
        <p:spPr>
          <a:xfrm>
            <a:off x="9357859" y="2011135"/>
            <a:ext cx="499664" cy="512309"/>
          </a:xfrm>
          <a:custGeom>
            <a:avLst/>
            <a:gdLst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38125 w 2305050"/>
              <a:gd name="connsiteY16" fmla="*/ 2171700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60071 w 2305050"/>
              <a:gd name="connsiteY16" fmla="*/ 2087575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96647 w 2305050"/>
              <a:gd name="connsiteY16" fmla="*/ 2094890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81480 w 2305050"/>
              <a:gd name="connsiteY2" fmla="*/ 476174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04671 w 2305050"/>
              <a:gd name="connsiteY2" fmla="*/ 468859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70609 w 2305050"/>
              <a:gd name="connsiteY3" fmla="*/ 649910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82725 w 2305050"/>
              <a:gd name="connsiteY2" fmla="*/ 494463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294077"/>
              <a:gd name="connsiteY0" fmla="*/ 0 h 2363647"/>
              <a:gd name="connsiteX1" fmla="*/ 760552 w 2294077"/>
              <a:gd name="connsiteY1" fmla="*/ 572947 h 2363647"/>
              <a:gd name="connsiteX2" fmla="*/ 2030273 w 2294077"/>
              <a:gd name="connsiteY2" fmla="*/ 509092 h 2363647"/>
              <a:gd name="connsiteX3" fmla="*/ 2285239 w 2294077"/>
              <a:gd name="connsiteY3" fmla="*/ 657224 h 2363647"/>
              <a:gd name="connsiteX4" fmla="*/ 1132027 w 2294077"/>
              <a:gd name="connsiteY4" fmla="*/ 1020622 h 2363647"/>
              <a:gd name="connsiteX5" fmla="*/ 1617802 w 2294077"/>
              <a:gd name="connsiteY5" fmla="*/ 1544497 h 2363647"/>
              <a:gd name="connsiteX6" fmla="*/ 2065477 w 2294077"/>
              <a:gd name="connsiteY6" fmla="*/ 1544497 h 2363647"/>
              <a:gd name="connsiteX7" fmla="*/ 2294077 w 2294077"/>
              <a:gd name="connsiteY7" fmla="*/ 1734997 h 2363647"/>
              <a:gd name="connsiteX8" fmla="*/ 1827352 w 2294077"/>
              <a:gd name="connsiteY8" fmla="*/ 1868347 h 2363647"/>
              <a:gd name="connsiteX9" fmla="*/ 1998802 w 2294077"/>
              <a:gd name="connsiteY9" fmla="*/ 2115997 h 2363647"/>
              <a:gd name="connsiteX10" fmla="*/ 1722577 w 2294077"/>
              <a:gd name="connsiteY10" fmla="*/ 1982647 h 2363647"/>
              <a:gd name="connsiteX11" fmla="*/ 1532077 w 2294077"/>
              <a:gd name="connsiteY11" fmla="*/ 2363647 h 2363647"/>
              <a:gd name="connsiteX12" fmla="*/ 1303477 w 2294077"/>
              <a:gd name="connsiteY12" fmla="*/ 2144572 h 2363647"/>
              <a:gd name="connsiteX13" fmla="*/ 1436827 w 2294077"/>
              <a:gd name="connsiteY13" fmla="*/ 1782622 h 2363647"/>
              <a:gd name="connsiteX14" fmla="*/ 912952 w 2294077"/>
              <a:gd name="connsiteY14" fmla="*/ 1201597 h 2363647"/>
              <a:gd name="connsiteX15" fmla="*/ 403784 w 2294077"/>
              <a:gd name="connsiteY15" fmla="*/ 2316707 h 2363647"/>
              <a:gd name="connsiteX16" fmla="*/ 282017 w 2294077"/>
              <a:gd name="connsiteY16" fmla="*/ 2047340 h 2363647"/>
              <a:gd name="connsiteX17" fmla="*/ 509244 w 2294077"/>
              <a:gd name="connsiteY17" fmla="*/ 761923 h 2363647"/>
              <a:gd name="connsiteX18" fmla="*/ 0 w 2294077"/>
              <a:gd name="connsiteY18" fmla="*/ 0 h 2363647"/>
              <a:gd name="connsiteX0" fmla="*/ 6569 w 2300646"/>
              <a:gd name="connsiteY0" fmla="*/ 0 h 2363647"/>
              <a:gd name="connsiteX1" fmla="*/ 767121 w 2300646"/>
              <a:gd name="connsiteY1" fmla="*/ 572947 h 2363647"/>
              <a:gd name="connsiteX2" fmla="*/ 2036842 w 2300646"/>
              <a:gd name="connsiteY2" fmla="*/ 509092 h 2363647"/>
              <a:gd name="connsiteX3" fmla="*/ 2291808 w 2300646"/>
              <a:gd name="connsiteY3" fmla="*/ 657224 h 2363647"/>
              <a:gd name="connsiteX4" fmla="*/ 1138596 w 2300646"/>
              <a:gd name="connsiteY4" fmla="*/ 1020622 h 2363647"/>
              <a:gd name="connsiteX5" fmla="*/ 1624371 w 2300646"/>
              <a:gd name="connsiteY5" fmla="*/ 1544497 h 2363647"/>
              <a:gd name="connsiteX6" fmla="*/ 2072046 w 2300646"/>
              <a:gd name="connsiteY6" fmla="*/ 1544497 h 2363647"/>
              <a:gd name="connsiteX7" fmla="*/ 2300646 w 2300646"/>
              <a:gd name="connsiteY7" fmla="*/ 1734997 h 2363647"/>
              <a:gd name="connsiteX8" fmla="*/ 1833921 w 2300646"/>
              <a:gd name="connsiteY8" fmla="*/ 1868347 h 2363647"/>
              <a:gd name="connsiteX9" fmla="*/ 2005371 w 2300646"/>
              <a:gd name="connsiteY9" fmla="*/ 2115997 h 2363647"/>
              <a:gd name="connsiteX10" fmla="*/ 1729146 w 2300646"/>
              <a:gd name="connsiteY10" fmla="*/ 1982647 h 2363647"/>
              <a:gd name="connsiteX11" fmla="*/ 1538646 w 2300646"/>
              <a:gd name="connsiteY11" fmla="*/ 2363647 h 2363647"/>
              <a:gd name="connsiteX12" fmla="*/ 1310046 w 2300646"/>
              <a:gd name="connsiteY12" fmla="*/ 2144572 h 2363647"/>
              <a:gd name="connsiteX13" fmla="*/ 1443396 w 2300646"/>
              <a:gd name="connsiteY13" fmla="*/ 1782622 h 2363647"/>
              <a:gd name="connsiteX14" fmla="*/ 919521 w 2300646"/>
              <a:gd name="connsiteY14" fmla="*/ 1201597 h 2363647"/>
              <a:gd name="connsiteX15" fmla="*/ 410353 w 2300646"/>
              <a:gd name="connsiteY15" fmla="*/ 2316707 h 2363647"/>
              <a:gd name="connsiteX16" fmla="*/ 288586 w 2300646"/>
              <a:gd name="connsiteY16" fmla="*/ 2047340 h 2363647"/>
              <a:gd name="connsiteX17" fmla="*/ 515813 w 2300646"/>
              <a:gd name="connsiteY17" fmla="*/ 761923 h 2363647"/>
              <a:gd name="connsiteX18" fmla="*/ 6569 w 2300646"/>
              <a:gd name="connsiteY18" fmla="*/ 0 h 2363647"/>
              <a:gd name="connsiteX0" fmla="*/ 6569 w 2300646"/>
              <a:gd name="connsiteY0" fmla="*/ 5505 h 2369152"/>
              <a:gd name="connsiteX1" fmla="*/ 767121 w 2300646"/>
              <a:gd name="connsiteY1" fmla="*/ 578452 h 2369152"/>
              <a:gd name="connsiteX2" fmla="*/ 2036842 w 2300646"/>
              <a:gd name="connsiteY2" fmla="*/ 514597 h 2369152"/>
              <a:gd name="connsiteX3" fmla="*/ 2291808 w 2300646"/>
              <a:gd name="connsiteY3" fmla="*/ 662729 h 2369152"/>
              <a:gd name="connsiteX4" fmla="*/ 1138596 w 2300646"/>
              <a:gd name="connsiteY4" fmla="*/ 1026127 h 2369152"/>
              <a:gd name="connsiteX5" fmla="*/ 1624371 w 2300646"/>
              <a:gd name="connsiteY5" fmla="*/ 1550002 h 2369152"/>
              <a:gd name="connsiteX6" fmla="*/ 2072046 w 2300646"/>
              <a:gd name="connsiteY6" fmla="*/ 1550002 h 2369152"/>
              <a:gd name="connsiteX7" fmla="*/ 2300646 w 2300646"/>
              <a:gd name="connsiteY7" fmla="*/ 1740502 h 2369152"/>
              <a:gd name="connsiteX8" fmla="*/ 1833921 w 2300646"/>
              <a:gd name="connsiteY8" fmla="*/ 1873852 h 2369152"/>
              <a:gd name="connsiteX9" fmla="*/ 2005371 w 2300646"/>
              <a:gd name="connsiteY9" fmla="*/ 2121502 h 2369152"/>
              <a:gd name="connsiteX10" fmla="*/ 1729146 w 2300646"/>
              <a:gd name="connsiteY10" fmla="*/ 1988152 h 2369152"/>
              <a:gd name="connsiteX11" fmla="*/ 1538646 w 2300646"/>
              <a:gd name="connsiteY11" fmla="*/ 2369152 h 2369152"/>
              <a:gd name="connsiteX12" fmla="*/ 1310046 w 2300646"/>
              <a:gd name="connsiteY12" fmla="*/ 2150077 h 2369152"/>
              <a:gd name="connsiteX13" fmla="*/ 1443396 w 2300646"/>
              <a:gd name="connsiteY13" fmla="*/ 1788127 h 2369152"/>
              <a:gd name="connsiteX14" fmla="*/ 919521 w 2300646"/>
              <a:gd name="connsiteY14" fmla="*/ 1207102 h 2369152"/>
              <a:gd name="connsiteX15" fmla="*/ 410353 w 2300646"/>
              <a:gd name="connsiteY15" fmla="*/ 2322212 h 2369152"/>
              <a:gd name="connsiteX16" fmla="*/ 288586 w 2300646"/>
              <a:gd name="connsiteY16" fmla="*/ 2052845 h 2369152"/>
              <a:gd name="connsiteX17" fmla="*/ 515813 w 2300646"/>
              <a:gd name="connsiteY17" fmla="*/ 767428 h 2369152"/>
              <a:gd name="connsiteX18" fmla="*/ 6569 w 2300646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43194 w 2305244"/>
              <a:gd name="connsiteY4" fmla="*/ 1026127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24119 w 2305244"/>
              <a:gd name="connsiteY14" fmla="*/ 1207102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43194 w 2305244"/>
              <a:gd name="connsiteY4" fmla="*/ 1026127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185156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06618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185156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06618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898516 w 2305244"/>
              <a:gd name="connsiteY14" fmla="*/ 1196129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898516 w 2305244"/>
              <a:gd name="connsiteY14" fmla="*/ 1196129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73597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513830 w 2305244"/>
              <a:gd name="connsiteY13" fmla="*/ 1784469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50914 w 2305244"/>
              <a:gd name="connsiteY5" fmla="*/ 1597551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76517 w 2305244"/>
              <a:gd name="connsiteY5" fmla="*/ 1608523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76517 w 2305244"/>
              <a:gd name="connsiteY5" fmla="*/ 1608523 h 2369152"/>
              <a:gd name="connsiteX6" fmla="*/ 2032752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2305244 w 2305244"/>
              <a:gd name="connsiteY0" fmla="*/ 1740502 h 2369152"/>
              <a:gd name="connsiteX1" fmla="*/ 1838519 w 2305244"/>
              <a:gd name="connsiteY1" fmla="*/ 1873852 h 2369152"/>
              <a:gd name="connsiteX2" fmla="*/ 2009969 w 2305244"/>
              <a:gd name="connsiteY2" fmla="*/ 2121502 h 2369152"/>
              <a:gd name="connsiteX3" fmla="*/ 1733744 w 2305244"/>
              <a:gd name="connsiteY3" fmla="*/ 1988152 h 2369152"/>
              <a:gd name="connsiteX4" fmla="*/ 1543244 w 2305244"/>
              <a:gd name="connsiteY4" fmla="*/ 2369152 h 2369152"/>
              <a:gd name="connsiteX5" fmla="*/ 1314644 w 2305244"/>
              <a:gd name="connsiteY5" fmla="*/ 2150077 h 2369152"/>
              <a:gd name="connsiteX6" fmla="*/ 1495542 w 2305244"/>
              <a:gd name="connsiteY6" fmla="*/ 1788127 h 2369152"/>
              <a:gd name="connsiteX7" fmla="*/ 909489 w 2305244"/>
              <a:gd name="connsiteY7" fmla="*/ 1225390 h 2369152"/>
              <a:gd name="connsiteX8" fmla="*/ 414951 w 2305244"/>
              <a:gd name="connsiteY8" fmla="*/ 2322212 h 2369152"/>
              <a:gd name="connsiteX9" fmla="*/ 293184 w 2305244"/>
              <a:gd name="connsiteY9" fmla="*/ 2052845 h 2369152"/>
              <a:gd name="connsiteX10" fmla="*/ 520411 w 2305244"/>
              <a:gd name="connsiteY10" fmla="*/ 767428 h 2369152"/>
              <a:gd name="connsiteX11" fmla="*/ 11167 w 2305244"/>
              <a:gd name="connsiteY11" fmla="*/ 5505 h 2369152"/>
              <a:gd name="connsiteX12" fmla="*/ 771719 w 2305244"/>
              <a:gd name="connsiteY12" fmla="*/ 578452 h 2369152"/>
              <a:gd name="connsiteX13" fmla="*/ 2041440 w 2305244"/>
              <a:gd name="connsiteY13" fmla="*/ 514597 h 2369152"/>
              <a:gd name="connsiteX14" fmla="*/ 2296406 w 2305244"/>
              <a:gd name="connsiteY14" fmla="*/ 662729 h 2369152"/>
              <a:gd name="connsiteX15" fmla="*/ 1124906 w 2305244"/>
              <a:gd name="connsiteY15" fmla="*/ 1004182 h 2369152"/>
              <a:gd name="connsiteX16" fmla="*/ 1676517 w 2305244"/>
              <a:gd name="connsiteY16" fmla="*/ 1608523 h 2369152"/>
              <a:gd name="connsiteX17" fmla="*/ 2124192 w 2305244"/>
              <a:gd name="connsiteY17" fmla="*/ 1641442 h 2369152"/>
              <a:gd name="connsiteX0" fmla="*/ 2305244 w 2305244"/>
              <a:gd name="connsiteY0" fmla="*/ 1740502 h 2369152"/>
              <a:gd name="connsiteX1" fmla="*/ 1838519 w 2305244"/>
              <a:gd name="connsiteY1" fmla="*/ 1873852 h 2369152"/>
              <a:gd name="connsiteX2" fmla="*/ 2009969 w 2305244"/>
              <a:gd name="connsiteY2" fmla="*/ 2121502 h 2369152"/>
              <a:gd name="connsiteX3" fmla="*/ 1733744 w 2305244"/>
              <a:gd name="connsiteY3" fmla="*/ 1988152 h 2369152"/>
              <a:gd name="connsiteX4" fmla="*/ 1543244 w 2305244"/>
              <a:gd name="connsiteY4" fmla="*/ 2369152 h 2369152"/>
              <a:gd name="connsiteX5" fmla="*/ 1314644 w 2305244"/>
              <a:gd name="connsiteY5" fmla="*/ 2150077 h 2369152"/>
              <a:gd name="connsiteX6" fmla="*/ 1495542 w 2305244"/>
              <a:gd name="connsiteY6" fmla="*/ 1788127 h 2369152"/>
              <a:gd name="connsiteX7" fmla="*/ 909489 w 2305244"/>
              <a:gd name="connsiteY7" fmla="*/ 1225390 h 2369152"/>
              <a:gd name="connsiteX8" fmla="*/ 414951 w 2305244"/>
              <a:gd name="connsiteY8" fmla="*/ 2322212 h 2369152"/>
              <a:gd name="connsiteX9" fmla="*/ 293184 w 2305244"/>
              <a:gd name="connsiteY9" fmla="*/ 2052845 h 2369152"/>
              <a:gd name="connsiteX10" fmla="*/ 520411 w 2305244"/>
              <a:gd name="connsiteY10" fmla="*/ 767428 h 2369152"/>
              <a:gd name="connsiteX11" fmla="*/ 11167 w 2305244"/>
              <a:gd name="connsiteY11" fmla="*/ 5505 h 2369152"/>
              <a:gd name="connsiteX12" fmla="*/ 771719 w 2305244"/>
              <a:gd name="connsiteY12" fmla="*/ 578452 h 2369152"/>
              <a:gd name="connsiteX13" fmla="*/ 2041440 w 2305244"/>
              <a:gd name="connsiteY13" fmla="*/ 514597 h 2369152"/>
              <a:gd name="connsiteX14" fmla="*/ 2296406 w 2305244"/>
              <a:gd name="connsiteY14" fmla="*/ 662729 h 2369152"/>
              <a:gd name="connsiteX15" fmla="*/ 1124906 w 2305244"/>
              <a:gd name="connsiteY15" fmla="*/ 1004182 h 2369152"/>
              <a:gd name="connsiteX16" fmla="*/ 1676517 w 2305244"/>
              <a:gd name="connsiteY16" fmla="*/ 1608523 h 2369152"/>
              <a:gd name="connsiteX17" fmla="*/ 2102246 w 2305244"/>
              <a:gd name="connsiteY17" fmla="*/ 1579262 h 2369152"/>
              <a:gd name="connsiteX0" fmla="*/ 2275983 w 2296406"/>
              <a:gd name="connsiteY0" fmla="*/ 1747817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7707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40502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40502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57695 w 2296406"/>
              <a:gd name="connsiteY0" fmla="*/ 1755133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9145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80482 w 2296406"/>
              <a:gd name="connsiteY5" fmla="*/ 2120816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54521"/>
              <a:gd name="connsiteX1" fmla="*/ 1838519 w 2296406"/>
              <a:gd name="connsiteY1" fmla="*/ 1873852 h 2354521"/>
              <a:gd name="connsiteX2" fmla="*/ 2009969 w 2296406"/>
              <a:gd name="connsiteY2" fmla="*/ 2121502 h 2354521"/>
              <a:gd name="connsiteX3" fmla="*/ 1733744 w 2296406"/>
              <a:gd name="connsiteY3" fmla="*/ 1988152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38519 w 2296406"/>
              <a:gd name="connsiteY1" fmla="*/ 1873852 h 2354521"/>
              <a:gd name="connsiteX2" fmla="*/ 2009969 w 2296406"/>
              <a:gd name="connsiteY2" fmla="*/ 2121502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2009969 w 2296406"/>
              <a:gd name="connsiteY2" fmla="*/ 2121502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91681 w 2296406"/>
              <a:gd name="connsiteY2" fmla="*/ 2136133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2042887 w 2296406"/>
              <a:gd name="connsiteY2" fmla="*/ 2194655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23889 w 2296406"/>
              <a:gd name="connsiteY1" fmla="*/ 183727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27546 w 2296406"/>
              <a:gd name="connsiteY1" fmla="*/ 1826304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296406" h="2354521">
                <a:moveTo>
                  <a:pt x="2279640" y="1747818"/>
                </a:moveTo>
                <a:lnTo>
                  <a:pt x="1827546" y="1826304"/>
                </a:lnTo>
                <a:cubicBezTo>
                  <a:pt x="1873723" y="1907635"/>
                  <a:pt x="1985737" y="2047488"/>
                  <a:pt x="1955104" y="2095900"/>
                </a:cubicBezTo>
                <a:cubicBezTo>
                  <a:pt x="1897166" y="2139232"/>
                  <a:pt x="1773393" y="2006999"/>
                  <a:pt x="1682537" y="1962549"/>
                </a:cubicBezTo>
                <a:lnTo>
                  <a:pt x="1528613" y="2354521"/>
                </a:lnTo>
                <a:lnTo>
                  <a:pt x="1380482" y="2120816"/>
                </a:lnTo>
                <a:lnTo>
                  <a:pt x="1495542" y="1788127"/>
                </a:lnTo>
                <a:lnTo>
                  <a:pt x="909489" y="1225390"/>
                </a:lnTo>
                <a:lnTo>
                  <a:pt x="414951" y="2322212"/>
                </a:lnTo>
                <a:lnTo>
                  <a:pt x="293184" y="2052845"/>
                </a:lnTo>
                <a:lnTo>
                  <a:pt x="520411" y="767428"/>
                </a:lnTo>
                <a:cubicBezTo>
                  <a:pt x="325060" y="542715"/>
                  <a:pt x="-71458" y="102202"/>
                  <a:pt x="11167" y="5505"/>
                </a:cubicBezTo>
                <a:cubicBezTo>
                  <a:pt x="111065" y="-52229"/>
                  <a:pt x="554777" y="358209"/>
                  <a:pt x="771719" y="578452"/>
                </a:cubicBezTo>
                <a:lnTo>
                  <a:pt x="2041440" y="514597"/>
                </a:lnTo>
                <a:lnTo>
                  <a:pt x="2296406" y="662729"/>
                </a:lnTo>
                <a:lnTo>
                  <a:pt x="1124906" y="1004182"/>
                </a:lnTo>
                <a:lnTo>
                  <a:pt x="1676517" y="1608523"/>
                </a:lnTo>
                <a:cubicBezTo>
                  <a:pt x="1795262" y="1589016"/>
                  <a:pt x="2094931" y="1557316"/>
                  <a:pt x="2094931" y="1557316"/>
                </a:cubicBezTo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2" name="Block Arc 10">
            <a:extLst>
              <a:ext uri="{FF2B5EF4-FFF2-40B4-BE49-F238E27FC236}">
                <a16:creationId xmlns:a16="http://schemas.microsoft.com/office/drawing/2014/main" id="{84498B86-6EB8-40FA-95EF-EBE2F12C31F0}"/>
              </a:ext>
            </a:extLst>
          </p:cNvPr>
          <p:cNvSpPr/>
          <p:nvPr/>
        </p:nvSpPr>
        <p:spPr>
          <a:xfrm>
            <a:off x="10186088" y="4157161"/>
            <a:ext cx="614525" cy="416246"/>
          </a:xfrm>
          <a:custGeom>
            <a:avLst/>
            <a:gdLst/>
            <a:ahLst/>
            <a:cxnLst/>
            <a:rect l="l" t="t" r="r" b="b"/>
            <a:pathLst>
              <a:path w="3219104" h="2180445">
                <a:moveTo>
                  <a:pt x="631935" y="660566"/>
                </a:moveTo>
                <a:cubicBezTo>
                  <a:pt x="582229" y="660566"/>
                  <a:pt x="541935" y="700860"/>
                  <a:pt x="541935" y="750566"/>
                </a:cubicBezTo>
                <a:cubicBezTo>
                  <a:pt x="541935" y="800272"/>
                  <a:pt x="582229" y="840566"/>
                  <a:pt x="631935" y="840566"/>
                </a:cubicBezTo>
                <a:cubicBezTo>
                  <a:pt x="681641" y="840566"/>
                  <a:pt x="721935" y="800272"/>
                  <a:pt x="721935" y="750566"/>
                </a:cubicBezTo>
                <a:cubicBezTo>
                  <a:pt x="721935" y="700860"/>
                  <a:pt x="681641" y="660566"/>
                  <a:pt x="631935" y="660566"/>
                </a:cubicBezTo>
                <a:close/>
                <a:moveTo>
                  <a:pt x="2920524" y="132986"/>
                </a:moveTo>
                <a:cubicBezTo>
                  <a:pt x="2884582" y="132986"/>
                  <a:pt x="2855445" y="171564"/>
                  <a:pt x="2855445" y="219152"/>
                </a:cubicBezTo>
                <a:cubicBezTo>
                  <a:pt x="2855445" y="266740"/>
                  <a:pt x="2884582" y="305318"/>
                  <a:pt x="2920524" y="305318"/>
                </a:cubicBezTo>
                <a:cubicBezTo>
                  <a:pt x="2956466" y="305318"/>
                  <a:pt x="2985603" y="266740"/>
                  <a:pt x="2985603" y="219152"/>
                </a:cubicBezTo>
                <a:cubicBezTo>
                  <a:pt x="2985603" y="171564"/>
                  <a:pt x="2956466" y="132986"/>
                  <a:pt x="2920524" y="132986"/>
                </a:cubicBezTo>
                <a:close/>
                <a:moveTo>
                  <a:pt x="1840097" y="123357"/>
                </a:moveTo>
                <a:cubicBezTo>
                  <a:pt x="1690593" y="125267"/>
                  <a:pt x="1541569" y="163386"/>
                  <a:pt x="1407089" y="237534"/>
                </a:cubicBezTo>
                <a:lnTo>
                  <a:pt x="1442443" y="299445"/>
                </a:lnTo>
                <a:cubicBezTo>
                  <a:pt x="1690026" y="162934"/>
                  <a:pt x="1991162" y="159087"/>
                  <a:pt x="2242273" y="289227"/>
                </a:cubicBezTo>
                <a:lnTo>
                  <a:pt x="2275978" y="226435"/>
                </a:lnTo>
                <a:cubicBezTo>
                  <a:pt x="2139582" y="155746"/>
                  <a:pt x="1989600" y="121447"/>
                  <a:pt x="1840097" y="123357"/>
                </a:cubicBezTo>
                <a:close/>
                <a:moveTo>
                  <a:pt x="1808744" y="1233"/>
                </a:moveTo>
                <a:cubicBezTo>
                  <a:pt x="2156106" y="-14520"/>
                  <a:pt x="2554236" y="122009"/>
                  <a:pt x="2727916" y="332053"/>
                </a:cubicBezTo>
                <a:lnTo>
                  <a:pt x="2797407" y="426906"/>
                </a:lnTo>
                <a:cubicBezTo>
                  <a:pt x="2816730" y="407744"/>
                  <a:pt x="2822914" y="396798"/>
                  <a:pt x="2848347" y="374270"/>
                </a:cubicBezTo>
                <a:cubicBezTo>
                  <a:pt x="2789714" y="335227"/>
                  <a:pt x="2770554" y="301522"/>
                  <a:pt x="2770554" y="211287"/>
                </a:cubicBezTo>
                <a:cubicBezTo>
                  <a:pt x="2770554" y="109060"/>
                  <a:pt x="2826850" y="34523"/>
                  <a:pt x="2918697" y="33333"/>
                </a:cubicBezTo>
                <a:cubicBezTo>
                  <a:pt x="3010544" y="32143"/>
                  <a:pt x="3068737" y="122977"/>
                  <a:pt x="3064459" y="218431"/>
                </a:cubicBezTo>
                <a:cubicBezTo>
                  <a:pt x="3062319" y="266188"/>
                  <a:pt x="3063213" y="242475"/>
                  <a:pt x="3054577" y="285936"/>
                </a:cubicBezTo>
                <a:cubicBezTo>
                  <a:pt x="3088600" y="260795"/>
                  <a:pt x="3146396" y="297212"/>
                  <a:pt x="3198377" y="27802"/>
                </a:cubicBezTo>
                <a:cubicBezTo>
                  <a:pt x="3270974" y="270322"/>
                  <a:pt x="3142267" y="378871"/>
                  <a:pt x="2977023" y="405424"/>
                </a:cubicBezTo>
                <a:cubicBezTo>
                  <a:pt x="2937650" y="455263"/>
                  <a:pt x="2906651" y="507366"/>
                  <a:pt x="2854455" y="531728"/>
                </a:cubicBezTo>
                <a:cubicBezTo>
                  <a:pt x="2854593" y="531917"/>
                  <a:pt x="2854687" y="532126"/>
                  <a:pt x="2854781" y="532336"/>
                </a:cubicBezTo>
                <a:lnTo>
                  <a:pt x="2914835" y="719911"/>
                </a:lnTo>
                <a:cubicBezTo>
                  <a:pt x="2982387" y="1030651"/>
                  <a:pt x="2875068" y="1334999"/>
                  <a:pt x="2751965" y="1458417"/>
                </a:cubicBezTo>
                <a:cubicBezTo>
                  <a:pt x="2718119" y="1752479"/>
                  <a:pt x="2636178" y="1904762"/>
                  <a:pt x="2564924" y="2133185"/>
                </a:cubicBezTo>
                <a:cubicBezTo>
                  <a:pt x="2548001" y="2174319"/>
                  <a:pt x="2290597" y="2162941"/>
                  <a:pt x="2284362" y="2130560"/>
                </a:cubicBezTo>
                <a:cubicBezTo>
                  <a:pt x="2253189" y="1989654"/>
                  <a:pt x="2205984" y="1832997"/>
                  <a:pt x="2190842" y="1681589"/>
                </a:cubicBezTo>
                <a:cubicBezTo>
                  <a:pt x="1937891" y="1727975"/>
                  <a:pt x="1628829" y="1727099"/>
                  <a:pt x="1429318" y="1710471"/>
                </a:cubicBezTo>
                <a:cubicBezTo>
                  <a:pt x="1387456" y="1891634"/>
                  <a:pt x="1268107" y="2057044"/>
                  <a:pt x="1143413" y="2180445"/>
                </a:cubicBezTo>
                <a:lnTo>
                  <a:pt x="943012" y="2180445"/>
                </a:lnTo>
                <a:cubicBezTo>
                  <a:pt x="894916" y="2170818"/>
                  <a:pt x="902932" y="1825120"/>
                  <a:pt x="910948" y="1650083"/>
                </a:cubicBezTo>
                <a:cubicBezTo>
                  <a:pt x="600994" y="1508303"/>
                  <a:pt x="-80369" y="1319263"/>
                  <a:pt x="7807" y="838786"/>
                </a:cubicBezTo>
                <a:cubicBezTo>
                  <a:pt x="13151" y="796777"/>
                  <a:pt x="184160" y="802028"/>
                  <a:pt x="275009" y="799402"/>
                </a:cubicBezTo>
                <a:cubicBezTo>
                  <a:pt x="369419" y="659373"/>
                  <a:pt x="418407" y="582356"/>
                  <a:pt x="555570" y="465957"/>
                </a:cubicBezTo>
                <a:cubicBezTo>
                  <a:pt x="547554" y="374062"/>
                  <a:pt x="496786" y="206026"/>
                  <a:pt x="531522" y="190273"/>
                </a:cubicBezTo>
                <a:cubicBezTo>
                  <a:pt x="764877" y="64246"/>
                  <a:pt x="803177" y="250661"/>
                  <a:pt x="924308" y="355683"/>
                </a:cubicBezTo>
                <a:cubicBezTo>
                  <a:pt x="1130053" y="143013"/>
                  <a:pt x="1554903" y="11735"/>
                  <a:pt x="1808744" y="1233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93" name="Freeform 55">
            <a:extLst>
              <a:ext uri="{FF2B5EF4-FFF2-40B4-BE49-F238E27FC236}">
                <a16:creationId xmlns:a16="http://schemas.microsoft.com/office/drawing/2014/main" id="{65C9D615-9CA1-4F93-AA3B-0E78BE7C1A43}"/>
              </a:ext>
            </a:extLst>
          </p:cNvPr>
          <p:cNvSpPr/>
          <p:nvPr/>
        </p:nvSpPr>
        <p:spPr>
          <a:xfrm>
            <a:off x="3650220" y="1879937"/>
            <a:ext cx="316162" cy="774705"/>
          </a:xfrm>
          <a:custGeom>
            <a:avLst/>
            <a:gdLst/>
            <a:ahLst/>
            <a:cxnLst/>
            <a:rect l="l" t="t" r="r" b="b"/>
            <a:pathLst>
              <a:path w="1060423" h="2598393">
                <a:moveTo>
                  <a:pt x="511607" y="1989888"/>
                </a:moveTo>
                <a:cubicBezTo>
                  <a:pt x="421916" y="2038892"/>
                  <a:pt x="392123" y="2248491"/>
                  <a:pt x="577615" y="2379095"/>
                </a:cubicBezTo>
                <a:cubicBezTo>
                  <a:pt x="531205" y="2257454"/>
                  <a:pt x="562054" y="2197447"/>
                  <a:pt x="592034" y="2136572"/>
                </a:cubicBezTo>
                <a:cubicBezTo>
                  <a:pt x="592534" y="2167519"/>
                  <a:pt x="560915" y="2234057"/>
                  <a:pt x="638675" y="2272816"/>
                </a:cubicBezTo>
                <a:cubicBezTo>
                  <a:pt x="602283" y="2156226"/>
                  <a:pt x="756001" y="2119500"/>
                  <a:pt x="594605" y="1990756"/>
                </a:cubicBezTo>
                <a:cubicBezTo>
                  <a:pt x="828052" y="2024484"/>
                  <a:pt x="759407" y="2143283"/>
                  <a:pt x="814896" y="2262952"/>
                </a:cubicBezTo>
                <a:cubicBezTo>
                  <a:pt x="774295" y="2270013"/>
                  <a:pt x="715464" y="2161619"/>
                  <a:pt x="728685" y="2212952"/>
                </a:cubicBezTo>
                <a:cubicBezTo>
                  <a:pt x="798068" y="2415798"/>
                  <a:pt x="590532" y="2421590"/>
                  <a:pt x="656442" y="2598393"/>
                </a:cubicBezTo>
                <a:cubicBezTo>
                  <a:pt x="451592" y="2586815"/>
                  <a:pt x="511509" y="2396411"/>
                  <a:pt x="415171" y="2350110"/>
                </a:cubicBezTo>
                <a:cubicBezTo>
                  <a:pt x="389023" y="2345435"/>
                  <a:pt x="357666" y="2366802"/>
                  <a:pt x="415723" y="2461957"/>
                </a:cubicBezTo>
                <a:cubicBezTo>
                  <a:pt x="77590" y="2209980"/>
                  <a:pt x="314998" y="2004011"/>
                  <a:pt x="511607" y="1989888"/>
                </a:cubicBezTo>
                <a:close/>
                <a:moveTo>
                  <a:pt x="344786" y="1884983"/>
                </a:moveTo>
                <a:lnTo>
                  <a:pt x="722598" y="1884983"/>
                </a:lnTo>
                <a:cubicBezTo>
                  <a:pt x="716460" y="1906965"/>
                  <a:pt x="711917" y="1928321"/>
                  <a:pt x="707988" y="1948728"/>
                </a:cubicBezTo>
                <a:lnTo>
                  <a:pt x="357819" y="1948059"/>
                </a:lnTo>
                <a:close/>
                <a:moveTo>
                  <a:pt x="530212" y="651224"/>
                </a:moveTo>
                <a:cubicBezTo>
                  <a:pt x="585486" y="651224"/>
                  <a:pt x="630294" y="696033"/>
                  <a:pt x="630294" y="751307"/>
                </a:cubicBezTo>
                <a:cubicBezTo>
                  <a:pt x="630294" y="806581"/>
                  <a:pt x="585486" y="851389"/>
                  <a:pt x="530212" y="851389"/>
                </a:cubicBezTo>
                <a:cubicBezTo>
                  <a:pt x="474938" y="851389"/>
                  <a:pt x="430129" y="806581"/>
                  <a:pt x="430129" y="751307"/>
                </a:cubicBezTo>
                <a:cubicBezTo>
                  <a:pt x="430129" y="696033"/>
                  <a:pt x="474938" y="651224"/>
                  <a:pt x="530212" y="651224"/>
                </a:cubicBezTo>
                <a:close/>
                <a:moveTo>
                  <a:pt x="530212" y="551141"/>
                </a:moveTo>
                <a:cubicBezTo>
                  <a:pt x="419664" y="551141"/>
                  <a:pt x="330046" y="640759"/>
                  <a:pt x="330046" y="751307"/>
                </a:cubicBezTo>
                <a:cubicBezTo>
                  <a:pt x="330046" y="861855"/>
                  <a:pt x="419664" y="951472"/>
                  <a:pt x="530212" y="951472"/>
                </a:cubicBezTo>
                <a:cubicBezTo>
                  <a:pt x="640760" y="951472"/>
                  <a:pt x="730377" y="861855"/>
                  <a:pt x="730377" y="751307"/>
                </a:cubicBezTo>
                <a:cubicBezTo>
                  <a:pt x="730377" y="640759"/>
                  <a:pt x="640760" y="551141"/>
                  <a:pt x="530212" y="551141"/>
                </a:cubicBezTo>
                <a:close/>
                <a:moveTo>
                  <a:pt x="286245" y="353827"/>
                </a:moveTo>
                <a:cubicBezTo>
                  <a:pt x="438132" y="439406"/>
                  <a:pt x="623290" y="440561"/>
                  <a:pt x="776100" y="356932"/>
                </a:cubicBezTo>
                <a:cubicBezTo>
                  <a:pt x="941305" y="720175"/>
                  <a:pt x="898096" y="1115325"/>
                  <a:pt x="825241" y="1447764"/>
                </a:cubicBezTo>
                <a:lnTo>
                  <a:pt x="1060423" y="1673413"/>
                </a:lnTo>
                <a:lnTo>
                  <a:pt x="1021935" y="1978110"/>
                </a:lnTo>
                <a:lnTo>
                  <a:pt x="745125" y="1786699"/>
                </a:lnTo>
                <a:lnTo>
                  <a:pt x="734250" y="1834148"/>
                </a:lnTo>
                <a:lnTo>
                  <a:pt x="332991" y="1834148"/>
                </a:lnTo>
                <a:cubicBezTo>
                  <a:pt x="330005" y="1820736"/>
                  <a:pt x="326662" y="1807037"/>
                  <a:pt x="323192" y="1793020"/>
                </a:cubicBezTo>
                <a:lnTo>
                  <a:pt x="38489" y="1989888"/>
                </a:lnTo>
                <a:lnTo>
                  <a:pt x="0" y="1685191"/>
                </a:lnTo>
                <a:lnTo>
                  <a:pt x="237343" y="1457469"/>
                </a:lnTo>
                <a:lnTo>
                  <a:pt x="238009" y="1459571"/>
                </a:lnTo>
                <a:lnTo>
                  <a:pt x="242012" y="1446515"/>
                </a:lnTo>
                <a:cubicBezTo>
                  <a:pt x="171205" y="1115067"/>
                  <a:pt x="127758" y="714059"/>
                  <a:pt x="286245" y="353827"/>
                </a:cubicBezTo>
                <a:close/>
                <a:moveTo>
                  <a:pt x="527942" y="0"/>
                </a:moveTo>
                <a:cubicBezTo>
                  <a:pt x="622760" y="95693"/>
                  <a:pt x="695048" y="196745"/>
                  <a:pt x="748164" y="301374"/>
                </a:cubicBezTo>
                <a:cubicBezTo>
                  <a:pt x="612692" y="376844"/>
                  <a:pt x="447588" y="375495"/>
                  <a:pt x="312997" y="298024"/>
                </a:cubicBezTo>
                <a:cubicBezTo>
                  <a:pt x="364591" y="193505"/>
                  <a:pt x="435080" y="93397"/>
                  <a:pt x="52794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4" name="Round Same Side Corner Rectangle 36">
            <a:extLst>
              <a:ext uri="{FF2B5EF4-FFF2-40B4-BE49-F238E27FC236}">
                <a16:creationId xmlns:a16="http://schemas.microsoft.com/office/drawing/2014/main" id="{A146674B-D0D5-4BCF-9F31-4EA5CA8E6A6F}"/>
              </a:ext>
            </a:extLst>
          </p:cNvPr>
          <p:cNvSpPr/>
          <p:nvPr/>
        </p:nvSpPr>
        <p:spPr>
          <a:xfrm>
            <a:off x="8436220" y="2038285"/>
            <a:ext cx="579306" cy="458009"/>
          </a:xfrm>
          <a:custGeom>
            <a:avLst/>
            <a:gdLst/>
            <a:ahLst/>
            <a:cxnLst/>
            <a:rect l="l" t="t" r="r" b="b"/>
            <a:pathLst>
              <a:path w="3219104" h="2545072">
                <a:moveTo>
                  <a:pt x="2779672" y="457200"/>
                </a:moveTo>
                <a:lnTo>
                  <a:pt x="2975888" y="457200"/>
                </a:lnTo>
                <a:cubicBezTo>
                  <a:pt x="3110212" y="457200"/>
                  <a:pt x="3219104" y="566092"/>
                  <a:pt x="3219104" y="700416"/>
                </a:cubicBezTo>
                <a:lnTo>
                  <a:pt x="3219104" y="2301856"/>
                </a:lnTo>
                <a:cubicBezTo>
                  <a:pt x="3219104" y="2436180"/>
                  <a:pt x="3110212" y="2545072"/>
                  <a:pt x="2975888" y="2545072"/>
                </a:cubicBezTo>
                <a:lnTo>
                  <a:pt x="2779672" y="2545072"/>
                </a:lnTo>
                <a:close/>
                <a:moveTo>
                  <a:pt x="243216" y="457200"/>
                </a:moveTo>
                <a:lnTo>
                  <a:pt x="439432" y="457200"/>
                </a:lnTo>
                <a:lnTo>
                  <a:pt x="439432" y="2545072"/>
                </a:lnTo>
                <a:lnTo>
                  <a:pt x="243216" y="2545072"/>
                </a:lnTo>
                <a:cubicBezTo>
                  <a:pt x="108892" y="2545072"/>
                  <a:pt x="0" y="2436180"/>
                  <a:pt x="0" y="2301856"/>
                </a:cubicBezTo>
                <a:lnTo>
                  <a:pt x="0" y="700416"/>
                </a:lnTo>
                <a:cubicBezTo>
                  <a:pt x="0" y="566092"/>
                  <a:pt x="108892" y="457200"/>
                  <a:pt x="243216" y="457200"/>
                </a:cubicBezTo>
                <a:close/>
                <a:moveTo>
                  <a:pt x="1428476" y="174246"/>
                </a:moveTo>
                <a:cubicBezTo>
                  <a:pt x="1372210" y="174246"/>
                  <a:pt x="1326598" y="219858"/>
                  <a:pt x="1326598" y="276124"/>
                </a:cubicBezTo>
                <a:lnTo>
                  <a:pt x="1326598" y="457200"/>
                </a:lnTo>
                <a:lnTo>
                  <a:pt x="1892506" y="457200"/>
                </a:lnTo>
                <a:lnTo>
                  <a:pt x="1892506" y="276124"/>
                </a:lnTo>
                <a:cubicBezTo>
                  <a:pt x="1892506" y="219858"/>
                  <a:pt x="1846894" y="174246"/>
                  <a:pt x="1790628" y="174246"/>
                </a:cubicBezTo>
                <a:close/>
                <a:moveTo>
                  <a:pt x="1285704" y="0"/>
                </a:moveTo>
                <a:lnTo>
                  <a:pt x="1933400" y="0"/>
                </a:lnTo>
                <a:cubicBezTo>
                  <a:pt x="2007048" y="0"/>
                  <a:pt x="2066752" y="59704"/>
                  <a:pt x="2066752" y="133352"/>
                </a:cubicBezTo>
                <a:lnTo>
                  <a:pt x="2066752" y="457200"/>
                </a:lnTo>
                <a:lnTo>
                  <a:pt x="2599672" y="457200"/>
                </a:lnTo>
                <a:lnTo>
                  <a:pt x="2599672" y="2545072"/>
                </a:lnTo>
                <a:lnTo>
                  <a:pt x="619432" y="2545072"/>
                </a:lnTo>
                <a:lnTo>
                  <a:pt x="619432" y="457200"/>
                </a:lnTo>
                <a:lnTo>
                  <a:pt x="1152352" y="457200"/>
                </a:lnTo>
                <a:lnTo>
                  <a:pt x="1152352" y="133352"/>
                </a:lnTo>
                <a:cubicBezTo>
                  <a:pt x="1152352" y="59704"/>
                  <a:pt x="1212056" y="0"/>
                  <a:pt x="128570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5" name="Oval 21">
            <a:extLst>
              <a:ext uri="{FF2B5EF4-FFF2-40B4-BE49-F238E27FC236}">
                <a16:creationId xmlns:a16="http://schemas.microsoft.com/office/drawing/2014/main" id="{9FBF2A93-2E98-4CCA-BA19-A0C74E352025}"/>
              </a:ext>
            </a:extLst>
          </p:cNvPr>
          <p:cNvSpPr>
            <a:spLocks noChangeAspect="1"/>
          </p:cNvSpPr>
          <p:nvPr/>
        </p:nvSpPr>
        <p:spPr>
          <a:xfrm>
            <a:off x="6279020" y="4124825"/>
            <a:ext cx="476931" cy="480914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96" name="Oval 32">
            <a:extLst>
              <a:ext uri="{FF2B5EF4-FFF2-40B4-BE49-F238E27FC236}">
                <a16:creationId xmlns:a16="http://schemas.microsoft.com/office/drawing/2014/main" id="{DD695519-74DA-4B9F-9545-5B33D24B510C}"/>
              </a:ext>
            </a:extLst>
          </p:cNvPr>
          <p:cNvSpPr/>
          <p:nvPr/>
        </p:nvSpPr>
        <p:spPr>
          <a:xfrm>
            <a:off x="8534828" y="4092120"/>
            <a:ext cx="454128" cy="546324"/>
          </a:xfrm>
          <a:custGeom>
            <a:avLst/>
            <a:gdLst/>
            <a:ahLst/>
            <a:cxnLst/>
            <a:rect l="l" t="t" r="r" b="b"/>
            <a:pathLst>
              <a:path w="2671236" h="3213546">
                <a:moveTo>
                  <a:pt x="1336943" y="151152"/>
                </a:moveTo>
                <a:cubicBezTo>
                  <a:pt x="1223677" y="151152"/>
                  <a:pt x="1131857" y="242973"/>
                  <a:pt x="1131857" y="356239"/>
                </a:cubicBezTo>
                <a:cubicBezTo>
                  <a:pt x="1131857" y="469506"/>
                  <a:pt x="1223677" y="561326"/>
                  <a:pt x="1336943" y="561326"/>
                </a:cubicBezTo>
                <a:cubicBezTo>
                  <a:pt x="1450210" y="561326"/>
                  <a:pt x="1542030" y="469506"/>
                  <a:pt x="1542030" y="356239"/>
                </a:cubicBezTo>
                <a:cubicBezTo>
                  <a:pt x="1542030" y="242973"/>
                  <a:pt x="1450210" y="151152"/>
                  <a:pt x="1336943" y="151152"/>
                </a:cubicBezTo>
                <a:close/>
                <a:moveTo>
                  <a:pt x="1336943" y="0"/>
                </a:moveTo>
                <a:cubicBezTo>
                  <a:pt x="1533689" y="0"/>
                  <a:pt x="1693182" y="159493"/>
                  <a:pt x="1693182" y="356239"/>
                </a:cubicBezTo>
                <a:cubicBezTo>
                  <a:pt x="1693182" y="499348"/>
                  <a:pt x="1608797" y="622748"/>
                  <a:pt x="1486649" y="678491"/>
                </a:cubicBezTo>
                <a:lnTo>
                  <a:pt x="1504985" y="861628"/>
                </a:lnTo>
                <a:lnTo>
                  <a:pt x="2050955" y="861628"/>
                </a:lnTo>
                <a:cubicBezTo>
                  <a:pt x="2073924" y="808095"/>
                  <a:pt x="2127168" y="770742"/>
                  <a:pt x="2189136" y="770742"/>
                </a:cubicBezTo>
                <a:cubicBezTo>
                  <a:pt x="2272476" y="770742"/>
                  <a:pt x="2340037" y="838303"/>
                  <a:pt x="2340037" y="921643"/>
                </a:cubicBezTo>
                <a:cubicBezTo>
                  <a:pt x="2340037" y="1004983"/>
                  <a:pt x="2272476" y="1072544"/>
                  <a:pt x="2189136" y="1072544"/>
                </a:cubicBezTo>
                <a:cubicBezTo>
                  <a:pt x="2127168" y="1072544"/>
                  <a:pt x="2073924" y="1035191"/>
                  <a:pt x="2050955" y="981658"/>
                </a:cubicBezTo>
                <a:lnTo>
                  <a:pt x="1517002" y="981658"/>
                </a:lnTo>
                <a:lnTo>
                  <a:pt x="1678124" y="2590970"/>
                </a:lnTo>
                <a:cubicBezTo>
                  <a:pt x="2063444" y="2451708"/>
                  <a:pt x="2360829" y="2287813"/>
                  <a:pt x="2381761" y="1860600"/>
                </a:cubicBezTo>
                <a:cubicBezTo>
                  <a:pt x="2329006" y="1862811"/>
                  <a:pt x="2276981" y="1871755"/>
                  <a:pt x="2228094" y="1886075"/>
                </a:cubicBezTo>
                <a:cubicBezTo>
                  <a:pt x="2324645" y="1771974"/>
                  <a:pt x="2415523" y="1665436"/>
                  <a:pt x="2449665" y="1504055"/>
                </a:cubicBezTo>
                <a:cubicBezTo>
                  <a:pt x="2485699" y="1663545"/>
                  <a:pt x="2574685" y="1764408"/>
                  <a:pt x="2671236" y="1886075"/>
                </a:cubicBezTo>
                <a:cubicBezTo>
                  <a:pt x="2622475" y="1872164"/>
                  <a:pt x="2568855" y="1862858"/>
                  <a:pt x="2513341" y="1860541"/>
                </a:cubicBezTo>
                <a:cubicBezTo>
                  <a:pt x="2486075" y="2436981"/>
                  <a:pt x="2151724" y="2992040"/>
                  <a:pt x="1522375" y="3040581"/>
                </a:cubicBezTo>
                <a:cubicBezTo>
                  <a:pt x="1427529" y="3119259"/>
                  <a:pt x="1392747" y="3155891"/>
                  <a:pt x="1336943" y="3213546"/>
                </a:cubicBezTo>
                <a:cubicBezTo>
                  <a:pt x="1284048" y="3153728"/>
                  <a:pt x="1252174" y="3120936"/>
                  <a:pt x="1157234" y="3046101"/>
                </a:cubicBezTo>
                <a:cubicBezTo>
                  <a:pt x="592479" y="2980043"/>
                  <a:pt x="187829" y="2438320"/>
                  <a:pt x="160409" y="1860193"/>
                </a:cubicBezTo>
                <a:cubicBezTo>
                  <a:pt x="105366" y="1862056"/>
                  <a:pt x="50978" y="1871143"/>
                  <a:pt x="0" y="1886075"/>
                </a:cubicBezTo>
                <a:cubicBezTo>
                  <a:pt x="96552" y="1771974"/>
                  <a:pt x="187429" y="1665436"/>
                  <a:pt x="221571" y="1504055"/>
                </a:cubicBezTo>
                <a:cubicBezTo>
                  <a:pt x="257605" y="1663545"/>
                  <a:pt x="346591" y="1764408"/>
                  <a:pt x="443143" y="1886075"/>
                </a:cubicBezTo>
                <a:cubicBezTo>
                  <a:pt x="396276" y="1872705"/>
                  <a:pt x="344922" y="1863589"/>
                  <a:pt x="291687" y="1860996"/>
                </a:cubicBezTo>
                <a:cubicBezTo>
                  <a:pt x="313360" y="2289054"/>
                  <a:pt x="617325" y="2454996"/>
                  <a:pt x="1001768" y="2593980"/>
                </a:cubicBezTo>
                <a:lnTo>
                  <a:pt x="1157883" y="981658"/>
                </a:lnTo>
                <a:lnTo>
                  <a:pt x="666108" y="981658"/>
                </a:lnTo>
                <a:cubicBezTo>
                  <a:pt x="643139" y="1035191"/>
                  <a:pt x="589896" y="1072543"/>
                  <a:pt x="527928" y="1072543"/>
                </a:cubicBezTo>
                <a:cubicBezTo>
                  <a:pt x="444588" y="1072543"/>
                  <a:pt x="377027" y="1004982"/>
                  <a:pt x="377027" y="921642"/>
                </a:cubicBezTo>
                <a:cubicBezTo>
                  <a:pt x="377027" y="838302"/>
                  <a:pt x="444588" y="770741"/>
                  <a:pt x="527928" y="770741"/>
                </a:cubicBezTo>
                <a:cubicBezTo>
                  <a:pt x="589896" y="770741"/>
                  <a:pt x="643141" y="808095"/>
                  <a:pt x="666110" y="861628"/>
                </a:cubicBezTo>
                <a:lnTo>
                  <a:pt x="1169505" y="861628"/>
                </a:lnTo>
                <a:lnTo>
                  <a:pt x="1187237" y="678491"/>
                </a:lnTo>
                <a:cubicBezTo>
                  <a:pt x="1065090" y="622748"/>
                  <a:pt x="980704" y="499348"/>
                  <a:pt x="980704" y="356239"/>
                </a:cubicBezTo>
                <a:cubicBezTo>
                  <a:pt x="980704" y="159493"/>
                  <a:pt x="1140198" y="0"/>
                  <a:pt x="133694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2C28F9-A5A0-42CE-824D-F8376D3F492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9788" y="822960"/>
            <a:ext cx="3932237" cy="1234440"/>
          </a:xfrm>
          <a:prstGeom prst="rect">
            <a:avLst/>
          </a:prstGeom>
        </p:spPr>
        <p:txBody>
          <a:bodyPr/>
          <a:lstStyle/>
          <a:p>
            <a:endParaRPr lang="th-TH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8EF7F19-3773-457A-97DF-446A754E0217}"/>
              </a:ext>
            </a:extLst>
          </p:cNvPr>
          <p:cNvSpPr>
            <a:spLocks noGrp="1"/>
          </p:cNvSpPr>
          <p:nvPr>
            <p:ph type="pic" idx="4294967295"/>
          </p:nvPr>
        </p:nvSpPr>
        <p:spPr>
          <a:xfrm>
            <a:off x="5183188" y="822961"/>
            <a:ext cx="6172200" cy="5038090"/>
          </a:xfrm>
          <a:prstGeom prst="rect">
            <a:avLst/>
          </a:prstGeom>
        </p:spPr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FD085E-F2CF-4DF5-AC38-30B968BC9A20}"/>
              </a:ext>
            </a:extLst>
          </p:cNvPr>
          <p:cNvSpPr>
            <a:spLocks noGrp="1"/>
          </p:cNvSpPr>
          <p:nvPr>
            <p:ph type="body" sz="half" idx="4294967295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89069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1">
            <a:extLst>
              <a:ext uri="{FF2B5EF4-FFF2-40B4-BE49-F238E27FC236}">
                <a16:creationId xmlns:a16="http://schemas.microsoft.com/office/drawing/2014/main" id="{BF58E8D4-B6F6-4E26-9327-3F71EE0843C5}"/>
              </a:ext>
            </a:extLst>
          </p:cNvPr>
          <p:cNvSpPr txBox="1">
            <a:spLocks/>
          </p:cNvSpPr>
          <p:nvPr/>
        </p:nvSpPr>
        <p:spPr>
          <a:xfrm>
            <a:off x="912529" y="966170"/>
            <a:ext cx="10225649" cy="72424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Infographic Style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2A5BA0E2-EA54-4A05-B95F-C907F7D41F1B}"/>
              </a:ext>
            </a:extLst>
          </p:cNvPr>
          <p:cNvGrpSpPr/>
          <p:nvPr/>
        </p:nvGrpSpPr>
        <p:grpSpPr>
          <a:xfrm>
            <a:off x="1043234" y="1870478"/>
            <a:ext cx="1812725" cy="1615280"/>
            <a:chOff x="1115616" y="2394020"/>
            <a:chExt cx="2449476" cy="2182675"/>
          </a:xfrm>
        </p:grpSpPr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A0452217-F7B7-4578-AA11-CE96FDEA9E94}"/>
                </a:ext>
              </a:extLst>
            </p:cNvPr>
            <p:cNvSpPr/>
            <p:nvPr/>
          </p:nvSpPr>
          <p:spPr>
            <a:xfrm>
              <a:off x="1115616" y="2394020"/>
              <a:ext cx="2449476" cy="1783395"/>
            </a:xfrm>
            <a:custGeom>
              <a:avLst/>
              <a:gdLst/>
              <a:ahLst/>
              <a:cxnLst/>
              <a:rect l="l" t="t" r="r" b="b"/>
              <a:pathLst>
                <a:path w="2449476" h="1783395">
                  <a:moveTo>
                    <a:pt x="1265719" y="0"/>
                  </a:moveTo>
                  <a:cubicBezTo>
                    <a:pt x="1424914" y="0"/>
                    <a:pt x="1561903" y="95083"/>
                    <a:pt x="1620733" y="232227"/>
                  </a:cubicBezTo>
                  <a:cubicBezTo>
                    <a:pt x="1647504" y="226520"/>
                    <a:pt x="1675250" y="223871"/>
                    <a:pt x="1703613" y="223871"/>
                  </a:cubicBezTo>
                  <a:cubicBezTo>
                    <a:pt x="1886848" y="223871"/>
                    <a:pt x="2044265" y="334409"/>
                    <a:pt x="2112477" y="492588"/>
                  </a:cubicBezTo>
                  <a:cubicBezTo>
                    <a:pt x="2303003" y="517391"/>
                    <a:pt x="2449476" y="680770"/>
                    <a:pt x="2449476" y="878358"/>
                  </a:cubicBezTo>
                  <a:lnTo>
                    <a:pt x="2448132" y="891698"/>
                  </a:lnTo>
                  <a:cubicBezTo>
                    <a:pt x="2449400" y="896101"/>
                    <a:pt x="2449476" y="900561"/>
                    <a:pt x="2449476" y="905038"/>
                  </a:cubicBezTo>
                  <a:cubicBezTo>
                    <a:pt x="2449476" y="1087146"/>
                    <a:pt x="2325055" y="1240194"/>
                    <a:pt x="2156215" y="1282389"/>
                  </a:cubicBezTo>
                  <a:cubicBezTo>
                    <a:pt x="2159560" y="1295383"/>
                    <a:pt x="2160240" y="1308771"/>
                    <a:pt x="2160240" y="1322318"/>
                  </a:cubicBezTo>
                  <a:cubicBezTo>
                    <a:pt x="2160240" y="1541047"/>
                    <a:pt x="1982925" y="1718362"/>
                    <a:pt x="1764196" y="1718362"/>
                  </a:cubicBezTo>
                  <a:cubicBezTo>
                    <a:pt x="1663169" y="1718362"/>
                    <a:pt x="1570976" y="1680534"/>
                    <a:pt x="1502035" y="1617119"/>
                  </a:cubicBezTo>
                  <a:cubicBezTo>
                    <a:pt x="1432519" y="1718009"/>
                    <a:pt x="1315774" y="1783395"/>
                    <a:pt x="1183758" y="1783395"/>
                  </a:cubicBezTo>
                  <a:cubicBezTo>
                    <a:pt x="1062898" y="1783395"/>
                    <a:pt x="954838" y="1728593"/>
                    <a:pt x="884304" y="1641769"/>
                  </a:cubicBezTo>
                  <a:cubicBezTo>
                    <a:pt x="844769" y="1657131"/>
                    <a:pt x="801762" y="1664549"/>
                    <a:pt x="757023" y="1664549"/>
                  </a:cubicBezTo>
                  <a:cubicBezTo>
                    <a:pt x="546719" y="1664549"/>
                    <a:pt x="374700" y="1500631"/>
                    <a:pt x="363497" y="1293480"/>
                  </a:cubicBezTo>
                  <a:cubicBezTo>
                    <a:pt x="160301" y="1281006"/>
                    <a:pt x="0" y="1111743"/>
                    <a:pt x="0" y="905038"/>
                  </a:cubicBezTo>
                  <a:lnTo>
                    <a:pt x="1346" y="891698"/>
                  </a:lnTo>
                  <a:cubicBezTo>
                    <a:pt x="76" y="887296"/>
                    <a:pt x="0" y="882836"/>
                    <a:pt x="0" y="878358"/>
                  </a:cubicBezTo>
                  <a:cubicBezTo>
                    <a:pt x="0" y="697917"/>
                    <a:pt x="122154" y="546007"/>
                    <a:pt x="288714" y="502417"/>
                  </a:cubicBezTo>
                  <a:cubicBezTo>
                    <a:pt x="288051" y="500174"/>
                    <a:pt x="288032" y="497916"/>
                    <a:pt x="288032" y="495653"/>
                  </a:cubicBezTo>
                  <a:cubicBezTo>
                    <a:pt x="288032" y="276924"/>
                    <a:pt x="465347" y="99609"/>
                    <a:pt x="684076" y="99609"/>
                  </a:cubicBezTo>
                  <a:cubicBezTo>
                    <a:pt x="778623" y="99609"/>
                    <a:pt x="865433" y="132740"/>
                    <a:pt x="932390" y="189427"/>
                  </a:cubicBezTo>
                  <a:cubicBezTo>
                    <a:pt x="999486" y="75591"/>
                    <a:pt x="1123775" y="0"/>
                    <a:pt x="1265719" y="0"/>
                  </a:cubicBezTo>
                  <a:close/>
                </a:path>
              </a:pathLst>
            </a:custGeom>
            <a:solidFill>
              <a:schemeClr val="accent1"/>
            </a:solidFill>
            <a:ln w="666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E3A1AB1D-7381-485F-B699-F948D9687914}"/>
                </a:ext>
              </a:extLst>
            </p:cNvPr>
            <p:cNvSpPr/>
            <p:nvPr/>
          </p:nvSpPr>
          <p:spPr>
            <a:xfrm>
              <a:off x="2501600" y="4155643"/>
              <a:ext cx="326958" cy="251677"/>
            </a:xfrm>
            <a:prstGeom prst="ellipse">
              <a:avLst/>
            </a:prstGeom>
            <a:solidFill>
              <a:schemeClr val="accent1"/>
            </a:solidFill>
            <a:ln w="666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0957C201-71B7-4681-B86B-829D79DF9C12}"/>
                </a:ext>
              </a:extLst>
            </p:cNvPr>
            <p:cNvSpPr/>
            <p:nvPr/>
          </p:nvSpPr>
          <p:spPr>
            <a:xfrm>
              <a:off x="2401908" y="4439979"/>
              <a:ext cx="177611" cy="136716"/>
            </a:xfrm>
            <a:prstGeom prst="ellipse">
              <a:avLst/>
            </a:prstGeom>
            <a:solidFill>
              <a:schemeClr val="accent1"/>
            </a:solidFill>
            <a:ln w="666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</p:grpSp>
      <p:sp>
        <p:nvSpPr>
          <p:cNvPr id="10" name="Rounded Rectangle 10">
            <a:extLst>
              <a:ext uri="{FF2B5EF4-FFF2-40B4-BE49-F238E27FC236}">
                <a16:creationId xmlns:a16="http://schemas.microsoft.com/office/drawing/2014/main" id="{AA98941F-2058-4104-B8F8-261AA355CEAD}"/>
              </a:ext>
            </a:extLst>
          </p:cNvPr>
          <p:cNvSpPr/>
          <p:nvPr/>
        </p:nvSpPr>
        <p:spPr>
          <a:xfrm>
            <a:off x="912529" y="3673662"/>
            <a:ext cx="2074135" cy="2272130"/>
          </a:xfrm>
          <a:prstGeom prst="roundRect">
            <a:avLst>
              <a:gd name="adj" fmla="val 7753"/>
            </a:avLst>
          </a:prstGeom>
          <a:solidFill>
            <a:schemeClr val="accent1"/>
          </a:solidFill>
          <a:ln w="666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5F82C52-A373-46E0-9E7C-9B7E46DB0FC8}"/>
              </a:ext>
            </a:extLst>
          </p:cNvPr>
          <p:cNvSpPr txBox="1"/>
          <p:nvPr/>
        </p:nvSpPr>
        <p:spPr>
          <a:xfrm>
            <a:off x="1115607" y="2643761"/>
            <a:ext cx="1667976" cy="307777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Contents Title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12" name="그룹 3">
            <a:extLst>
              <a:ext uri="{FF2B5EF4-FFF2-40B4-BE49-F238E27FC236}">
                <a16:creationId xmlns:a16="http://schemas.microsoft.com/office/drawing/2014/main" id="{FFCF70A9-DE8C-4621-BD83-16C0589973E3}"/>
              </a:ext>
            </a:extLst>
          </p:cNvPr>
          <p:cNvGrpSpPr/>
          <p:nvPr/>
        </p:nvGrpSpPr>
        <p:grpSpPr>
          <a:xfrm>
            <a:off x="1115175" y="3857561"/>
            <a:ext cx="1668843" cy="1921124"/>
            <a:chOff x="1134630" y="3808919"/>
            <a:chExt cx="1668843" cy="1921124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DD07A35E-7BEC-4E3F-9FB8-E9B79BE403A3}"/>
                </a:ext>
              </a:extLst>
            </p:cNvPr>
            <p:cNvSpPr txBox="1"/>
            <p:nvPr/>
          </p:nvSpPr>
          <p:spPr>
            <a:xfrm>
              <a:off x="1139162" y="4160383"/>
              <a:ext cx="1664311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ea typeface="FZShuTi" pitchFamily="2" charset="-122"/>
                  <a:cs typeface="Arial" pitchFamily="34" charset="0"/>
                </a:rPr>
                <a:t>Example Text : Get a modern PowerPoint  Presentation that is beautifully designed. I hope and I believe that this Template will your Time, Money and Reputation.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5FFB4FAA-A68E-4134-A4DE-413FEE64AD13}"/>
                </a:ext>
              </a:extLst>
            </p:cNvPr>
            <p:cNvSpPr txBox="1"/>
            <p:nvPr/>
          </p:nvSpPr>
          <p:spPr>
            <a:xfrm>
              <a:off x="1134630" y="3808919"/>
              <a:ext cx="166641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ea typeface="FZShuTi" pitchFamily="2" charset="-122"/>
                  <a:cs typeface="Arial" pitchFamily="34" charset="0"/>
                </a:rPr>
                <a:t>Contents_Here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4CBF8231-8573-4703-A99A-4E933F485624}"/>
              </a:ext>
            </a:extLst>
          </p:cNvPr>
          <p:cNvGrpSpPr/>
          <p:nvPr/>
        </p:nvGrpSpPr>
        <p:grpSpPr>
          <a:xfrm>
            <a:off x="3828765" y="1870478"/>
            <a:ext cx="1812725" cy="1615280"/>
            <a:chOff x="1115616" y="2394020"/>
            <a:chExt cx="2449476" cy="2182675"/>
          </a:xfrm>
        </p:grpSpPr>
        <p:sp>
          <p:nvSpPr>
            <p:cNvPr id="16" name="Rectangle 9">
              <a:extLst>
                <a:ext uri="{FF2B5EF4-FFF2-40B4-BE49-F238E27FC236}">
                  <a16:creationId xmlns:a16="http://schemas.microsoft.com/office/drawing/2014/main" id="{82C4A4D6-9DA3-4B59-A55B-721C46F420AC}"/>
                </a:ext>
              </a:extLst>
            </p:cNvPr>
            <p:cNvSpPr/>
            <p:nvPr/>
          </p:nvSpPr>
          <p:spPr>
            <a:xfrm>
              <a:off x="1115616" y="2394020"/>
              <a:ext cx="2449476" cy="1783395"/>
            </a:xfrm>
            <a:custGeom>
              <a:avLst/>
              <a:gdLst/>
              <a:ahLst/>
              <a:cxnLst/>
              <a:rect l="l" t="t" r="r" b="b"/>
              <a:pathLst>
                <a:path w="2449476" h="1783395">
                  <a:moveTo>
                    <a:pt x="1265719" y="0"/>
                  </a:moveTo>
                  <a:cubicBezTo>
                    <a:pt x="1424914" y="0"/>
                    <a:pt x="1561903" y="95083"/>
                    <a:pt x="1620733" y="232227"/>
                  </a:cubicBezTo>
                  <a:cubicBezTo>
                    <a:pt x="1647504" y="226520"/>
                    <a:pt x="1675250" y="223871"/>
                    <a:pt x="1703613" y="223871"/>
                  </a:cubicBezTo>
                  <a:cubicBezTo>
                    <a:pt x="1886848" y="223871"/>
                    <a:pt x="2044265" y="334409"/>
                    <a:pt x="2112477" y="492588"/>
                  </a:cubicBezTo>
                  <a:cubicBezTo>
                    <a:pt x="2303003" y="517391"/>
                    <a:pt x="2449476" y="680770"/>
                    <a:pt x="2449476" y="878358"/>
                  </a:cubicBezTo>
                  <a:lnTo>
                    <a:pt x="2448132" y="891698"/>
                  </a:lnTo>
                  <a:cubicBezTo>
                    <a:pt x="2449400" y="896101"/>
                    <a:pt x="2449476" y="900561"/>
                    <a:pt x="2449476" y="905038"/>
                  </a:cubicBezTo>
                  <a:cubicBezTo>
                    <a:pt x="2449476" y="1087146"/>
                    <a:pt x="2325055" y="1240194"/>
                    <a:pt x="2156215" y="1282389"/>
                  </a:cubicBezTo>
                  <a:cubicBezTo>
                    <a:pt x="2159560" y="1295383"/>
                    <a:pt x="2160240" y="1308771"/>
                    <a:pt x="2160240" y="1322318"/>
                  </a:cubicBezTo>
                  <a:cubicBezTo>
                    <a:pt x="2160240" y="1541047"/>
                    <a:pt x="1982925" y="1718362"/>
                    <a:pt x="1764196" y="1718362"/>
                  </a:cubicBezTo>
                  <a:cubicBezTo>
                    <a:pt x="1663169" y="1718362"/>
                    <a:pt x="1570976" y="1680534"/>
                    <a:pt x="1502035" y="1617119"/>
                  </a:cubicBezTo>
                  <a:cubicBezTo>
                    <a:pt x="1432519" y="1718009"/>
                    <a:pt x="1315774" y="1783395"/>
                    <a:pt x="1183758" y="1783395"/>
                  </a:cubicBezTo>
                  <a:cubicBezTo>
                    <a:pt x="1062898" y="1783395"/>
                    <a:pt x="954838" y="1728593"/>
                    <a:pt x="884304" y="1641769"/>
                  </a:cubicBezTo>
                  <a:cubicBezTo>
                    <a:pt x="844769" y="1657131"/>
                    <a:pt x="801762" y="1664549"/>
                    <a:pt x="757023" y="1664549"/>
                  </a:cubicBezTo>
                  <a:cubicBezTo>
                    <a:pt x="546719" y="1664549"/>
                    <a:pt x="374700" y="1500631"/>
                    <a:pt x="363497" y="1293480"/>
                  </a:cubicBezTo>
                  <a:cubicBezTo>
                    <a:pt x="160301" y="1281006"/>
                    <a:pt x="0" y="1111743"/>
                    <a:pt x="0" y="905038"/>
                  </a:cubicBezTo>
                  <a:lnTo>
                    <a:pt x="1346" y="891698"/>
                  </a:lnTo>
                  <a:cubicBezTo>
                    <a:pt x="76" y="887296"/>
                    <a:pt x="0" y="882836"/>
                    <a:pt x="0" y="878358"/>
                  </a:cubicBezTo>
                  <a:cubicBezTo>
                    <a:pt x="0" y="697917"/>
                    <a:pt x="122154" y="546007"/>
                    <a:pt x="288714" y="502417"/>
                  </a:cubicBezTo>
                  <a:cubicBezTo>
                    <a:pt x="288051" y="500174"/>
                    <a:pt x="288032" y="497916"/>
                    <a:pt x="288032" y="495653"/>
                  </a:cubicBezTo>
                  <a:cubicBezTo>
                    <a:pt x="288032" y="276924"/>
                    <a:pt x="465347" y="99609"/>
                    <a:pt x="684076" y="99609"/>
                  </a:cubicBezTo>
                  <a:cubicBezTo>
                    <a:pt x="778623" y="99609"/>
                    <a:pt x="865433" y="132740"/>
                    <a:pt x="932390" y="189427"/>
                  </a:cubicBezTo>
                  <a:cubicBezTo>
                    <a:pt x="999486" y="75591"/>
                    <a:pt x="1123775" y="0"/>
                    <a:pt x="1265719" y="0"/>
                  </a:cubicBezTo>
                  <a:close/>
                </a:path>
              </a:pathLst>
            </a:custGeom>
            <a:solidFill>
              <a:schemeClr val="accent2"/>
            </a:solidFill>
            <a:ln w="666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60BEFDF2-A611-4220-95F1-C74B52243E92}"/>
                </a:ext>
              </a:extLst>
            </p:cNvPr>
            <p:cNvSpPr/>
            <p:nvPr/>
          </p:nvSpPr>
          <p:spPr>
            <a:xfrm>
              <a:off x="2501600" y="4155643"/>
              <a:ext cx="326958" cy="251677"/>
            </a:xfrm>
            <a:prstGeom prst="ellipse">
              <a:avLst/>
            </a:prstGeom>
            <a:solidFill>
              <a:schemeClr val="accent2"/>
            </a:solidFill>
            <a:ln w="666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948CDE15-D389-4020-845D-8DB07860DDC6}"/>
                </a:ext>
              </a:extLst>
            </p:cNvPr>
            <p:cNvSpPr/>
            <p:nvPr/>
          </p:nvSpPr>
          <p:spPr>
            <a:xfrm>
              <a:off x="2401908" y="4439979"/>
              <a:ext cx="177611" cy="136716"/>
            </a:xfrm>
            <a:prstGeom prst="ellipse">
              <a:avLst/>
            </a:prstGeom>
            <a:solidFill>
              <a:schemeClr val="accent2"/>
            </a:solidFill>
            <a:ln w="666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</p:grpSp>
      <p:sp>
        <p:nvSpPr>
          <p:cNvPr id="19" name="Rounded Rectangle 105">
            <a:extLst>
              <a:ext uri="{FF2B5EF4-FFF2-40B4-BE49-F238E27FC236}">
                <a16:creationId xmlns:a16="http://schemas.microsoft.com/office/drawing/2014/main" id="{32CEF87B-8A73-4458-82F4-746EA7D9D962}"/>
              </a:ext>
            </a:extLst>
          </p:cNvPr>
          <p:cNvSpPr/>
          <p:nvPr/>
        </p:nvSpPr>
        <p:spPr>
          <a:xfrm>
            <a:off x="3698060" y="3673662"/>
            <a:ext cx="2074135" cy="2272130"/>
          </a:xfrm>
          <a:prstGeom prst="roundRect">
            <a:avLst>
              <a:gd name="adj" fmla="val 7753"/>
            </a:avLst>
          </a:prstGeom>
          <a:solidFill>
            <a:schemeClr val="accent2"/>
          </a:solidFill>
          <a:ln w="666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E791104-B32F-4B0E-AEA4-72C7D78C35AE}"/>
              </a:ext>
            </a:extLst>
          </p:cNvPr>
          <p:cNvSpPr txBox="1"/>
          <p:nvPr/>
        </p:nvSpPr>
        <p:spPr>
          <a:xfrm>
            <a:off x="3901138" y="2643761"/>
            <a:ext cx="1667976" cy="307777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Contents Title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21" name="그룹 4">
            <a:extLst>
              <a:ext uri="{FF2B5EF4-FFF2-40B4-BE49-F238E27FC236}">
                <a16:creationId xmlns:a16="http://schemas.microsoft.com/office/drawing/2014/main" id="{F594182A-B610-4323-AE96-3C454032690D}"/>
              </a:ext>
            </a:extLst>
          </p:cNvPr>
          <p:cNvGrpSpPr/>
          <p:nvPr/>
        </p:nvGrpSpPr>
        <p:grpSpPr>
          <a:xfrm>
            <a:off x="3900706" y="3857561"/>
            <a:ext cx="1668843" cy="1921124"/>
            <a:chOff x="3920161" y="3808919"/>
            <a:chExt cx="1668843" cy="1921124"/>
          </a:xfrm>
        </p:grpSpPr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8F79FE23-8ED2-4F8A-889A-9C635B50D21B}"/>
                </a:ext>
              </a:extLst>
            </p:cNvPr>
            <p:cNvSpPr txBox="1"/>
            <p:nvPr/>
          </p:nvSpPr>
          <p:spPr>
            <a:xfrm>
              <a:off x="3924693" y="4160383"/>
              <a:ext cx="1664311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ea typeface="FZShuTi" pitchFamily="2" charset="-122"/>
                  <a:cs typeface="Arial" pitchFamily="34" charset="0"/>
                </a:rPr>
                <a:t>Example Text : Get a modern PowerPoint  Presentation that is beautifully designed. I hope and I believe that this Template will your Time, Money and Reputation.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1F137BA2-59A2-414C-91E5-61BD92582A63}"/>
                </a:ext>
              </a:extLst>
            </p:cNvPr>
            <p:cNvSpPr txBox="1"/>
            <p:nvPr/>
          </p:nvSpPr>
          <p:spPr>
            <a:xfrm>
              <a:off x="3920161" y="3808919"/>
              <a:ext cx="166641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ea typeface="FZShuTi" pitchFamily="2" charset="-122"/>
                  <a:cs typeface="Arial" pitchFamily="34" charset="0"/>
                </a:rPr>
                <a:t>Contents_Here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8ECA9528-296A-4D83-B864-880CD62E8969}"/>
              </a:ext>
            </a:extLst>
          </p:cNvPr>
          <p:cNvGrpSpPr/>
          <p:nvPr/>
        </p:nvGrpSpPr>
        <p:grpSpPr>
          <a:xfrm>
            <a:off x="6614296" y="1870477"/>
            <a:ext cx="1812725" cy="1615280"/>
            <a:chOff x="1115616" y="2394020"/>
            <a:chExt cx="2449476" cy="2182675"/>
          </a:xfrm>
        </p:grpSpPr>
        <p:sp>
          <p:nvSpPr>
            <p:cNvPr id="25" name="Rectangle 9">
              <a:extLst>
                <a:ext uri="{FF2B5EF4-FFF2-40B4-BE49-F238E27FC236}">
                  <a16:creationId xmlns:a16="http://schemas.microsoft.com/office/drawing/2014/main" id="{0C92AE55-FC09-493D-ACCD-7A10B1155F86}"/>
                </a:ext>
              </a:extLst>
            </p:cNvPr>
            <p:cNvSpPr/>
            <p:nvPr/>
          </p:nvSpPr>
          <p:spPr>
            <a:xfrm>
              <a:off x="1115616" y="2394020"/>
              <a:ext cx="2449476" cy="1783395"/>
            </a:xfrm>
            <a:custGeom>
              <a:avLst/>
              <a:gdLst/>
              <a:ahLst/>
              <a:cxnLst/>
              <a:rect l="l" t="t" r="r" b="b"/>
              <a:pathLst>
                <a:path w="2449476" h="1783395">
                  <a:moveTo>
                    <a:pt x="1265719" y="0"/>
                  </a:moveTo>
                  <a:cubicBezTo>
                    <a:pt x="1424914" y="0"/>
                    <a:pt x="1561903" y="95083"/>
                    <a:pt x="1620733" y="232227"/>
                  </a:cubicBezTo>
                  <a:cubicBezTo>
                    <a:pt x="1647504" y="226520"/>
                    <a:pt x="1675250" y="223871"/>
                    <a:pt x="1703613" y="223871"/>
                  </a:cubicBezTo>
                  <a:cubicBezTo>
                    <a:pt x="1886848" y="223871"/>
                    <a:pt x="2044265" y="334409"/>
                    <a:pt x="2112477" y="492588"/>
                  </a:cubicBezTo>
                  <a:cubicBezTo>
                    <a:pt x="2303003" y="517391"/>
                    <a:pt x="2449476" y="680770"/>
                    <a:pt x="2449476" y="878358"/>
                  </a:cubicBezTo>
                  <a:lnTo>
                    <a:pt x="2448132" y="891698"/>
                  </a:lnTo>
                  <a:cubicBezTo>
                    <a:pt x="2449400" y="896101"/>
                    <a:pt x="2449476" y="900561"/>
                    <a:pt x="2449476" y="905038"/>
                  </a:cubicBezTo>
                  <a:cubicBezTo>
                    <a:pt x="2449476" y="1087146"/>
                    <a:pt x="2325055" y="1240194"/>
                    <a:pt x="2156215" y="1282389"/>
                  </a:cubicBezTo>
                  <a:cubicBezTo>
                    <a:pt x="2159560" y="1295383"/>
                    <a:pt x="2160240" y="1308771"/>
                    <a:pt x="2160240" y="1322318"/>
                  </a:cubicBezTo>
                  <a:cubicBezTo>
                    <a:pt x="2160240" y="1541047"/>
                    <a:pt x="1982925" y="1718362"/>
                    <a:pt x="1764196" y="1718362"/>
                  </a:cubicBezTo>
                  <a:cubicBezTo>
                    <a:pt x="1663169" y="1718362"/>
                    <a:pt x="1570976" y="1680534"/>
                    <a:pt x="1502035" y="1617119"/>
                  </a:cubicBezTo>
                  <a:cubicBezTo>
                    <a:pt x="1432519" y="1718009"/>
                    <a:pt x="1315774" y="1783395"/>
                    <a:pt x="1183758" y="1783395"/>
                  </a:cubicBezTo>
                  <a:cubicBezTo>
                    <a:pt x="1062898" y="1783395"/>
                    <a:pt x="954838" y="1728593"/>
                    <a:pt x="884304" y="1641769"/>
                  </a:cubicBezTo>
                  <a:cubicBezTo>
                    <a:pt x="844769" y="1657131"/>
                    <a:pt x="801762" y="1664549"/>
                    <a:pt x="757023" y="1664549"/>
                  </a:cubicBezTo>
                  <a:cubicBezTo>
                    <a:pt x="546719" y="1664549"/>
                    <a:pt x="374700" y="1500631"/>
                    <a:pt x="363497" y="1293480"/>
                  </a:cubicBezTo>
                  <a:cubicBezTo>
                    <a:pt x="160301" y="1281006"/>
                    <a:pt x="0" y="1111743"/>
                    <a:pt x="0" y="905038"/>
                  </a:cubicBezTo>
                  <a:lnTo>
                    <a:pt x="1346" y="891698"/>
                  </a:lnTo>
                  <a:cubicBezTo>
                    <a:pt x="76" y="887296"/>
                    <a:pt x="0" y="882836"/>
                    <a:pt x="0" y="878358"/>
                  </a:cubicBezTo>
                  <a:cubicBezTo>
                    <a:pt x="0" y="697917"/>
                    <a:pt x="122154" y="546007"/>
                    <a:pt x="288714" y="502417"/>
                  </a:cubicBezTo>
                  <a:cubicBezTo>
                    <a:pt x="288051" y="500174"/>
                    <a:pt x="288032" y="497916"/>
                    <a:pt x="288032" y="495653"/>
                  </a:cubicBezTo>
                  <a:cubicBezTo>
                    <a:pt x="288032" y="276924"/>
                    <a:pt x="465347" y="99609"/>
                    <a:pt x="684076" y="99609"/>
                  </a:cubicBezTo>
                  <a:cubicBezTo>
                    <a:pt x="778623" y="99609"/>
                    <a:pt x="865433" y="132740"/>
                    <a:pt x="932390" y="189427"/>
                  </a:cubicBezTo>
                  <a:cubicBezTo>
                    <a:pt x="999486" y="75591"/>
                    <a:pt x="1123775" y="0"/>
                    <a:pt x="1265719" y="0"/>
                  </a:cubicBezTo>
                  <a:close/>
                </a:path>
              </a:pathLst>
            </a:custGeom>
            <a:solidFill>
              <a:schemeClr val="accent3"/>
            </a:solidFill>
            <a:ln w="666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9DFA79CD-56CC-46FF-A69B-3408B82643DB}"/>
                </a:ext>
              </a:extLst>
            </p:cNvPr>
            <p:cNvSpPr/>
            <p:nvPr/>
          </p:nvSpPr>
          <p:spPr>
            <a:xfrm>
              <a:off x="2501600" y="4155643"/>
              <a:ext cx="326958" cy="251677"/>
            </a:xfrm>
            <a:prstGeom prst="ellipse">
              <a:avLst/>
            </a:prstGeom>
            <a:solidFill>
              <a:schemeClr val="accent3"/>
            </a:solidFill>
            <a:ln w="666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75593666-544A-4E89-9902-761D8408724C}"/>
                </a:ext>
              </a:extLst>
            </p:cNvPr>
            <p:cNvSpPr/>
            <p:nvPr/>
          </p:nvSpPr>
          <p:spPr>
            <a:xfrm>
              <a:off x="2401908" y="4439979"/>
              <a:ext cx="177611" cy="136716"/>
            </a:xfrm>
            <a:prstGeom prst="ellipse">
              <a:avLst/>
            </a:prstGeom>
            <a:solidFill>
              <a:schemeClr val="accent3"/>
            </a:solidFill>
            <a:ln w="666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</p:grpSp>
      <p:sp>
        <p:nvSpPr>
          <p:cNvPr id="28" name="Rounded Rectangle 142">
            <a:extLst>
              <a:ext uri="{FF2B5EF4-FFF2-40B4-BE49-F238E27FC236}">
                <a16:creationId xmlns:a16="http://schemas.microsoft.com/office/drawing/2014/main" id="{D0B04782-E15B-4FC7-932F-59D8F6C7F8E5}"/>
              </a:ext>
            </a:extLst>
          </p:cNvPr>
          <p:cNvSpPr/>
          <p:nvPr/>
        </p:nvSpPr>
        <p:spPr>
          <a:xfrm>
            <a:off x="6483591" y="3673660"/>
            <a:ext cx="2074135" cy="2272130"/>
          </a:xfrm>
          <a:prstGeom prst="roundRect">
            <a:avLst>
              <a:gd name="adj" fmla="val 7753"/>
            </a:avLst>
          </a:prstGeom>
          <a:solidFill>
            <a:schemeClr val="accent3"/>
          </a:solidFill>
          <a:ln w="666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CA22ED4-46A9-45CC-B0D0-A49F24EE2566}"/>
              </a:ext>
            </a:extLst>
          </p:cNvPr>
          <p:cNvSpPr txBox="1"/>
          <p:nvPr/>
        </p:nvSpPr>
        <p:spPr>
          <a:xfrm>
            <a:off x="6686669" y="2643760"/>
            <a:ext cx="1667976" cy="307777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Contents Title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30" name="그룹 5">
            <a:extLst>
              <a:ext uri="{FF2B5EF4-FFF2-40B4-BE49-F238E27FC236}">
                <a16:creationId xmlns:a16="http://schemas.microsoft.com/office/drawing/2014/main" id="{845D4791-C120-46CA-9D81-65603F2DB309}"/>
              </a:ext>
            </a:extLst>
          </p:cNvPr>
          <p:cNvGrpSpPr/>
          <p:nvPr/>
        </p:nvGrpSpPr>
        <p:grpSpPr>
          <a:xfrm>
            <a:off x="6686237" y="3857559"/>
            <a:ext cx="1668843" cy="1921123"/>
            <a:chOff x="6705692" y="3808919"/>
            <a:chExt cx="1668843" cy="1921123"/>
          </a:xfrm>
        </p:grpSpPr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09A7E7FE-9809-4D87-9514-3054C38B754D}"/>
                </a:ext>
              </a:extLst>
            </p:cNvPr>
            <p:cNvSpPr txBox="1"/>
            <p:nvPr/>
          </p:nvSpPr>
          <p:spPr>
            <a:xfrm>
              <a:off x="6710224" y="4160382"/>
              <a:ext cx="1664311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ea typeface="FZShuTi" pitchFamily="2" charset="-122"/>
                  <a:cs typeface="Arial" pitchFamily="34" charset="0"/>
                </a:rPr>
                <a:t>Example Text : Get a modern PowerPoint  Presentation that is beautifully designed. I hope and I believe that this Template will your Time, Money and Reputation.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BAF0CBEE-917B-4232-937C-AD20124A4F3E}"/>
                </a:ext>
              </a:extLst>
            </p:cNvPr>
            <p:cNvSpPr txBox="1"/>
            <p:nvPr/>
          </p:nvSpPr>
          <p:spPr>
            <a:xfrm>
              <a:off x="6705692" y="3808919"/>
              <a:ext cx="166641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ea typeface="FZShuTi" pitchFamily="2" charset="-122"/>
                  <a:cs typeface="Arial" pitchFamily="34" charset="0"/>
                </a:rPr>
                <a:t>Contents_Here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D10F763E-754A-46BE-A081-BECA7D4B232D}"/>
              </a:ext>
            </a:extLst>
          </p:cNvPr>
          <p:cNvGrpSpPr/>
          <p:nvPr/>
        </p:nvGrpSpPr>
        <p:grpSpPr>
          <a:xfrm>
            <a:off x="9399826" y="1870477"/>
            <a:ext cx="1812725" cy="1615280"/>
            <a:chOff x="1115616" y="2394020"/>
            <a:chExt cx="2449476" cy="2182675"/>
          </a:xfrm>
        </p:grpSpPr>
        <p:sp>
          <p:nvSpPr>
            <p:cNvPr id="34" name="Rectangle 9">
              <a:extLst>
                <a:ext uri="{FF2B5EF4-FFF2-40B4-BE49-F238E27FC236}">
                  <a16:creationId xmlns:a16="http://schemas.microsoft.com/office/drawing/2014/main" id="{C10C7C0C-6344-4F15-813C-399EC18484CC}"/>
                </a:ext>
              </a:extLst>
            </p:cNvPr>
            <p:cNvSpPr/>
            <p:nvPr/>
          </p:nvSpPr>
          <p:spPr>
            <a:xfrm>
              <a:off x="1115616" y="2394020"/>
              <a:ext cx="2449476" cy="1783395"/>
            </a:xfrm>
            <a:custGeom>
              <a:avLst/>
              <a:gdLst/>
              <a:ahLst/>
              <a:cxnLst/>
              <a:rect l="l" t="t" r="r" b="b"/>
              <a:pathLst>
                <a:path w="2449476" h="1783395">
                  <a:moveTo>
                    <a:pt x="1265719" y="0"/>
                  </a:moveTo>
                  <a:cubicBezTo>
                    <a:pt x="1424914" y="0"/>
                    <a:pt x="1561903" y="95083"/>
                    <a:pt x="1620733" y="232227"/>
                  </a:cubicBezTo>
                  <a:cubicBezTo>
                    <a:pt x="1647504" y="226520"/>
                    <a:pt x="1675250" y="223871"/>
                    <a:pt x="1703613" y="223871"/>
                  </a:cubicBezTo>
                  <a:cubicBezTo>
                    <a:pt x="1886848" y="223871"/>
                    <a:pt x="2044265" y="334409"/>
                    <a:pt x="2112477" y="492588"/>
                  </a:cubicBezTo>
                  <a:cubicBezTo>
                    <a:pt x="2303003" y="517391"/>
                    <a:pt x="2449476" y="680770"/>
                    <a:pt x="2449476" y="878358"/>
                  </a:cubicBezTo>
                  <a:lnTo>
                    <a:pt x="2448132" y="891698"/>
                  </a:lnTo>
                  <a:cubicBezTo>
                    <a:pt x="2449400" y="896101"/>
                    <a:pt x="2449476" y="900561"/>
                    <a:pt x="2449476" y="905038"/>
                  </a:cubicBezTo>
                  <a:cubicBezTo>
                    <a:pt x="2449476" y="1087146"/>
                    <a:pt x="2325055" y="1240194"/>
                    <a:pt x="2156215" y="1282389"/>
                  </a:cubicBezTo>
                  <a:cubicBezTo>
                    <a:pt x="2159560" y="1295383"/>
                    <a:pt x="2160240" y="1308771"/>
                    <a:pt x="2160240" y="1322318"/>
                  </a:cubicBezTo>
                  <a:cubicBezTo>
                    <a:pt x="2160240" y="1541047"/>
                    <a:pt x="1982925" y="1718362"/>
                    <a:pt x="1764196" y="1718362"/>
                  </a:cubicBezTo>
                  <a:cubicBezTo>
                    <a:pt x="1663169" y="1718362"/>
                    <a:pt x="1570976" y="1680534"/>
                    <a:pt x="1502035" y="1617119"/>
                  </a:cubicBezTo>
                  <a:cubicBezTo>
                    <a:pt x="1432519" y="1718009"/>
                    <a:pt x="1315774" y="1783395"/>
                    <a:pt x="1183758" y="1783395"/>
                  </a:cubicBezTo>
                  <a:cubicBezTo>
                    <a:pt x="1062898" y="1783395"/>
                    <a:pt x="954838" y="1728593"/>
                    <a:pt x="884304" y="1641769"/>
                  </a:cubicBezTo>
                  <a:cubicBezTo>
                    <a:pt x="844769" y="1657131"/>
                    <a:pt x="801762" y="1664549"/>
                    <a:pt x="757023" y="1664549"/>
                  </a:cubicBezTo>
                  <a:cubicBezTo>
                    <a:pt x="546719" y="1664549"/>
                    <a:pt x="374700" y="1500631"/>
                    <a:pt x="363497" y="1293480"/>
                  </a:cubicBezTo>
                  <a:cubicBezTo>
                    <a:pt x="160301" y="1281006"/>
                    <a:pt x="0" y="1111743"/>
                    <a:pt x="0" y="905038"/>
                  </a:cubicBezTo>
                  <a:lnTo>
                    <a:pt x="1346" y="891698"/>
                  </a:lnTo>
                  <a:cubicBezTo>
                    <a:pt x="76" y="887296"/>
                    <a:pt x="0" y="882836"/>
                    <a:pt x="0" y="878358"/>
                  </a:cubicBezTo>
                  <a:cubicBezTo>
                    <a:pt x="0" y="697917"/>
                    <a:pt x="122154" y="546007"/>
                    <a:pt x="288714" y="502417"/>
                  </a:cubicBezTo>
                  <a:cubicBezTo>
                    <a:pt x="288051" y="500174"/>
                    <a:pt x="288032" y="497916"/>
                    <a:pt x="288032" y="495653"/>
                  </a:cubicBezTo>
                  <a:cubicBezTo>
                    <a:pt x="288032" y="276924"/>
                    <a:pt x="465347" y="99609"/>
                    <a:pt x="684076" y="99609"/>
                  </a:cubicBezTo>
                  <a:cubicBezTo>
                    <a:pt x="778623" y="99609"/>
                    <a:pt x="865433" y="132740"/>
                    <a:pt x="932390" y="189427"/>
                  </a:cubicBezTo>
                  <a:cubicBezTo>
                    <a:pt x="999486" y="75591"/>
                    <a:pt x="1123775" y="0"/>
                    <a:pt x="1265719" y="0"/>
                  </a:cubicBezTo>
                  <a:close/>
                </a:path>
              </a:pathLst>
            </a:custGeom>
            <a:solidFill>
              <a:schemeClr val="accent4"/>
            </a:solidFill>
            <a:ln w="666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922B7AE2-6DB3-48C1-8A8B-CD4DDE965A01}"/>
                </a:ext>
              </a:extLst>
            </p:cNvPr>
            <p:cNvSpPr/>
            <p:nvPr/>
          </p:nvSpPr>
          <p:spPr>
            <a:xfrm>
              <a:off x="2501600" y="4155643"/>
              <a:ext cx="326958" cy="251677"/>
            </a:xfrm>
            <a:prstGeom prst="ellipse">
              <a:avLst/>
            </a:prstGeom>
            <a:solidFill>
              <a:schemeClr val="accent4"/>
            </a:solidFill>
            <a:ln w="666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194D1DB3-2E1B-4FA3-8CB5-79631B35CB04}"/>
                </a:ext>
              </a:extLst>
            </p:cNvPr>
            <p:cNvSpPr/>
            <p:nvPr/>
          </p:nvSpPr>
          <p:spPr>
            <a:xfrm>
              <a:off x="2401908" y="4439979"/>
              <a:ext cx="177611" cy="136716"/>
            </a:xfrm>
            <a:prstGeom prst="ellipse">
              <a:avLst/>
            </a:prstGeom>
            <a:solidFill>
              <a:schemeClr val="accent4"/>
            </a:solidFill>
            <a:ln w="6667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</p:grpSp>
      <p:sp>
        <p:nvSpPr>
          <p:cNvPr id="37" name="Rounded Rectangle 152">
            <a:extLst>
              <a:ext uri="{FF2B5EF4-FFF2-40B4-BE49-F238E27FC236}">
                <a16:creationId xmlns:a16="http://schemas.microsoft.com/office/drawing/2014/main" id="{D2DB4A67-0773-4896-9A68-4C65A631D713}"/>
              </a:ext>
            </a:extLst>
          </p:cNvPr>
          <p:cNvSpPr/>
          <p:nvPr/>
        </p:nvSpPr>
        <p:spPr>
          <a:xfrm>
            <a:off x="9269121" y="3673660"/>
            <a:ext cx="2074135" cy="2272130"/>
          </a:xfrm>
          <a:prstGeom prst="roundRect">
            <a:avLst>
              <a:gd name="adj" fmla="val 7753"/>
            </a:avLst>
          </a:prstGeom>
          <a:solidFill>
            <a:schemeClr val="accent4"/>
          </a:solidFill>
          <a:ln w="666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4E9D0CA2-6256-436E-8089-B2E4C3C06BDB}"/>
              </a:ext>
            </a:extLst>
          </p:cNvPr>
          <p:cNvSpPr txBox="1"/>
          <p:nvPr/>
        </p:nvSpPr>
        <p:spPr>
          <a:xfrm>
            <a:off x="9472199" y="2643760"/>
            <a:ext cx="1667976" cy="307777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Contents Title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39" name="그룹 6">
            <a:extLst>
              <a:ext uri="{FF2B5EF4-FFF2-40B4-BE49-F238E27FC236}">
                <a16:creationId xmlns:a16="http://schemas.microsoft.com/office/drawing/2014/main" id="{6F3F75BB-D153-469E-8125-6FF207B0F068}"/>
              </a:ext>
            </a:extLst>
          </p:cNvPr>
          <p:cNvGrpSpPr/>
          <p:nvPr/>
        </p:nvGrpSpPr>
        <p:grpSpPr>
          <a:xfrm>
            <a:off x="9471767" y="3857559"/>
            <a:ext cx="1668843" cy="1921123"/>
            <a:chOff x="9491222" y="3808919"/>
            <a:chExt cx="1668843" cy="1921123"/>
          </a:xfrm>
        </p:grpSpPr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A3F5D346-6474-4DBB-A0C1-43D05A33CBEF}"/>
                </a:ext>
              </a:extLst>
            </p:cNvPr>
            <p:cNvSpPr txBox="1"/>
            <p:nvPr/>
          </p:nvSpPr>
          <p:spPr>
            <a:xfrm>
              <a:off x="9495754" y="4160382"/>
              <a:ext cx="1664311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bg1"/>
                  </a:solidFill>
                  <a:ea typeface="FZShuTi" pitchFamily="2" charset="-122"/>
                  <a:cs typeface="Arial" pitchFamily="34" charset="0"/>
                </a:rPr>
                <a:t>Example Text : Get a modern PowerPoint  Presentation that is beautifully designed. I hope and I believe that this Template will your Time, Money and Reputation. </a:t>
              </a:r>
              <a:endParaRPr lang="ko-KR" altLang="en-US" sz="12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1FA21EBE-2B15-4402-965C-89056CF10D77}"/>
                </a:ext>
              </a:extLst>
            </p:cNvPr>
            <p:cNvSpPr txBox="1"/>
            <p:nvPr/>
          </p:nvSpPr>
          <p:spPr>
            <a:xfrm>
              <a:off x="9491222" y="3808919"/>
              <a:ext cx="166641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ea typeface="FZShuTi" pitchFamily="2" charset="-122"/>
                  <a:cs typeface="Arial" pitchFamily="34" charset="0"/>
                </a:rPr>
                <a:t>Contents_Here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42" name="Rectangle 30">
            <a:extLst>
              <a:ext uri="{FF2B5EF4-FFF2-40B4-BE49-F238E27FC236}">
                <a16:creationId xmlns:a16="http://schemas.microsoft.com/office/drawing/2014/main" id="{A6D1DF09-861C-4AE0-8278-3707685EF2A1}"/>
              </a:ext>
            </a:extLst>
          </p:cNvPr>
          <p:cNvSpPr/>
          <p:nvPr/>
        </p:nvSpPr>
        <p:spPr>
          <a:xfrm>
            <a:off x="4594911" y="2224062"/>
            <a:ext cx="317209" cy="316282"/>
          </a:xfrm>
          <a:custGeom>
            <a:avLst/>
            <a:gdLst/>
            <a:ahLst/>
            <a:cxnLst/>
            <a:rect l="l" t="t" r="r" b="b"/>
            <a:pathLst>
              <a:path w="3240000" h="3230531">
                <a:moveTo>
                  <a:pt x="720000" y="2697973"/>
                </a:moveTo>
                <a:cubicBezTo>
                  <a:pt x="680235" y="2697973"/>
                  <a:pt x="648000" y="2730208"/>
                  <a:pt x="648000" y="2769973"/>
                </a:cubicBezTo>
                <a:cubicBezTo>
                  <a:pt x="648000" y="2809738"/>
                  <a:pt x="680235" y="2841973"/>
                  <a:pt x="720000" y="2841973"/>
                </a:cubicBezTo>
                <a:lnTo>
                  <a:pt x="2520000" y="2841973"/>
                </a:lnTo>
                <a:cubicBezTo>
                  <a:pt x="2559765" y="2841973"/>
                  <a:pt x="2592000" y="2809738"/>
                  <a:pt x="2592000" y="2769973"/>
                </a:cubicBezTo>
                <a:cubicBezTo>
                  <a:pt x="2592000" y="2730208"/>
                  <a:pt x="2559765" y="2697973"/>
                  <a:pt x="2520000" y="2697973"/>
                </a:cubicBezTo>
                <a:close/>
                <a:moveTo>
                  <a:pt x="720000" y="2366733"/>
                </a:moveTo>
                <a:cubicBezTo>
                  <a:pt x="680235" y="2366733"/>
                  <a:pt x="648000" y="2398968"/>
                  <a:pt x="648000" y="2438733"/>
                </a:cubicBezTo>
                <a:cubicBezTo>
                  <a:pt x="648000" y="2478498"/>
                  <a:pt x="680235" y="2510733"/>
                  <a:pt x="720000" y="2510733"/>
                </a:cubicBezTo>
                <a:lnTo>
                  <a:pt x="2520000" y="2510733"/>
                </a:lnTo>
                <a:cubicBezTo>
                  <a:pt x="2559765" y="2510733"/>
                  <a:pt x="2592000" y="2478498"/>
                  <a:pt x="2592000" y="2438733"/>
                </a:cubicBezTo>
                <a:cubicBezTo>
                  <a:pt x="2592000" y="2398968"/>
                  <a:pt x="2559765" y="2366733"/>
                  <a:pt x="2520000" y="2366733"/>
                </a:cubicBezTo>
                <a:close/>
                <a:moveTo>
                  <a:pt x="720000" y="2035493"/>
                </a:moveTo>
                <a:cubicBezTo>
                  <a:pt x="680235" y="2035493"/>
                  <a:pt x="648000" y="2067728"/>
                  <a:pt x="648000" y="2107493"/>
                </a:cubicBezTo>
                <a:cubicBezTo>
                  <a:pt x="648000" y="2147258"/>
                  <a:pt x="680235" y="2179493"/>
                  <a:pt x="720000" y="2179493"/>
                </a:cubicBezTo>
                <a:lnTo>
                  <a:pt x="2520000" y="2179493"/>
                </a:lnTo>
                <a:cubicBezTo>
                  <a:pt x="2559765" y="2179493"/>
                  <a:pt x="2592000" y="2147258"/>
                  <a:pt x="2592000" y="2107493"/>
                </a:cubicBezTo>
                <a:cubicBezTo>
                  <a:pt x="2592000" y="2067728"/>
                  <a:pt x="2559765" y="2035493"/>
                  <a:pt x="2520000" y="2035493"/>
                </a:cubicBezTo>
                <a:close/>
                <a:moveTo>
                  <a:pt x="720000" y="1704253"/>
                </a:moveTo>
                <a:cubicBezTo>
                  <a:pt x="680235" y="1704253"/>
                  <a:pt x="648000" y="1736488"/>
                  <a:pt x="648000" y="1776253"/>
                </a:cubicBezTo>
                <a:cubicBezTo>
                  <a:pt x="648000" y="1816018"/>
                  <a:pt x="680235" y="1848253"/>
                  <a:pt x="720000" y="1848253"/>
                </a:cubicBezTo>
                <a:lnTo>
                  <a:pt x="2520000" y="1848253"/>
                </a:lnTo>
                <a:cubicBezTo>
                  <a:pt x="2559765" y="1848253"/>
                  <a:pt x="2592000" y="1816018"/>
                  <a:pt x="2592000" y="1776253"/>
                </a:cubicBezTo>
                <a:cubicBezTo>
                  <a:pt x="2592000" y="1736488"/>
                  <a:pt x="2559765" y="1704253"/>
                  <a:pt x="2520000" y="1704253"/>
                </a:cubicBezTo>
                <a:close/>
                <a:moveTo>
                  <a:pt x="720000" y="1373013"/>
                </a:moveTo>
                <a:cubicBezTo>
                  <a:pt x="680235" y="1373013"/>
                  <a:pt x="648000" y="1405248"/>
                  <a:pt x="648000" y="1445013"/>
                </a:cubicBezTo>
                <a:cubicBezTo>
                  <a:pt x="648000" y="1484778"/>
                  <a:pt x="680235" y="1517013"/>
                  <a:pt x="720000" y="1517013"/>
                </a:cubicBezTo>
                <a:lnTo>
                  <a:pt x="2520000" y="1517013"/>
                </a:lnTo>
                <a:cubicBezTo>
                  <a:pt x="2559765" y="1517013"/>
                  <a:pt x="2592000" y="1484778"/>
                  <a:pt x="2592000" y="1445013"/>
                </a:cubicBezTo>
                <a:cubicBezTo>
                  <a:pt x="2592000" y="1405248"/>
                  <a:pt x="2559765" y="1373013"/>
                  <a:pt x="2520000" y="1373013"/>
                </a:cubicBezTo>
                <a:close/>
                <a:moveTo>
                  <a:pt x="720000" y="1041773"/>
                </a:moveTo>
                <a:cubicBezTo>
                  <a:pt x="680235" y="1041773"/>
                  <a:pt x="648000" y="1074008"/>
                  <a:pt x="648000" y="1113773"/>
                </a:cubicBezTo>
                <a:cubicBezTo>
                  <a:pt x="648000" y="1153538"/>
                  <a:pt x="680235" y="1185773"/>
                  <a:pt x="720000" y="1185773"/>
                </a:cubicBezTo>
                <a:lnTo>
                  <a:pt x="2520000" y="1185773"/>
                </a:lnTo>
                <a:cubicBezTo>
                  <a:pt x="2559765" y="1185773"/>
                  <a:pt x="2592000" y="1153538"/>
                  <a:pt x="2592000" y="1113773"/>
                </a:cubicBezTo>
                <a:cubicBezTo>
                  <a:pt x="2592000" y="1074008"/>
                  <a:pt x="2559765" y="1041773"/>
                  <a:pt x="2520000" y="1041773"/>
                </a:cubicBezTo>
                <a:close/>
                <a:moveTo>
                  <a:pt x="0" y="305988"/>
                </a:moveTo>
                <a:lnTo>
                  <a:pt x="181957" y="305988"/>
                </a:lnTo>
                <a:lnTo>
                  <a:pt x="181957" y="470032"/>
                </a:lnTo>
                <a:cubicBezTo>
                  <a:pt x="181957" y="599267"/>
                  <a:pt x="286722" y="704032"/>
                  <a:pt x="415957" y="704032"/>
                </a:cubicBezTo>
                <a:cubicBezTo>
                  <a:pt x="545192" y="704032"/>
                  <a:pt x="649957" y="599267"/>
                  <a:pt x="649957" y="470032"/>
                </a:cubicBezTo>
                <a:lnTo>
                  <a:pt x="649957" y="305988"/>
                </a:lnTo>
                <a:lnTo>
                  <a:pt x="802357" y="305988"/>
                </a:lnTo>
                <a:lnTo>
                  <a:pt x="802357" y="470031"/>
                </a:lnTo>
                <a:cubicBezTo>
                  <a:pt x="802357" y="599266"/>
                  <a:pt x="907122" y="704031"/>
                  <a:pt x="1036357" y="704031"/>
                </a:cubicBezTo>
                <a:cubicBezTo>
                  <a:pt x="1165592" y="704031"/>
                  <a:pt x="1270357" y="599266"/>
                  <a:pt x="1270357" y="470031"/>
                </a:cubicBezTo>
                <a:lnTo>
                  <a:pt x="1270357" y="305988"/>
                </a:lnTo>
                <a:lnTo>
                  <a:pt x="1422757" y="305988"/>
                </a:lnTo>
                <a:lnTo>
                  <a:pt x="1422757" y="470030"/>
                </a:lnTo>
                <a:cubicBezTo>
                  <a:pt x="1422757" y="599265"/>
                  <a:pt x="1527522" y="704030"/>
                  <a:pt x="1656757" y="704030"/>
                </a:cubicBezTo>
                <a:cubicBezTo>
                  <a:pt x="1785992" y="704030"/>
                  <a:pt x="1890757" y="599265"/>
                  <a:pt x="1890757" y="470030"/>
                </a:cubicBezTo>
                <a:lnTo>
                  <a:pt x="1890757" y="305988"/>
                </a:lnTo>
                <a:lnTo>
                  <a:pt x="2043157" y="305988"/>
                </a:lnTo>
                <a:lnTo>
                  <a:pt x="2043157" y="470029"/>
                </a:lnTo>
                <a:cubicBezTo>
                  <a:pt x="2043157" y="599264"/>
                  <a:pt x="2147922" y="704029"/>
                  <a:pt x="2277157" y="704029"/>
                </a:cubicBezTo>
                <a:cubicBezTo>
                  <a:pt x="2406392" y="704029"/>
                  <a:pt x="2511157" y="599264"/>
                  <a:pt x="2511157" y="470029"/>
                </a:cubicBezTo>
                <a:lnTo>
                  <a:pt x="2511157" y="305988"/>
                </a:lnTo>
                <a:lnTo>
                  <a:pt x="2663557" y="305988"/>
                </a:lnTo>
                <a:lnTo>
                  <a:pt x="2663557" y="470028"/>
                </a:lnTo>
                <a:cubicBezTo>
                  <a:pt x="2663557" y="599263"/>
                  <a:pt x="2768322" y="704028"/>
                  <a:pt x="2897557" y="704028"/>
                </a:cubicBezTo>
                <a:cubicBezTo>
                  <a:pt x="3026792" y="704028"/>
                  <a:pt x="3131557" y="599263"/>
                  <a:pt x="3131557" y="470028"/>
                </a:cubicBezTo>
                <a:lnTo>
                  <a:pt x="3131557" y="305988"/>
                </a:lnTo>
                <a:lnTo>
                  <a:pt x="3240000" y="305988"/>
                </a:lnTo>
                <a:lnTo>
                  <a:pt x="3240000" y="3230531"/>
                </a:lnTo>
                <a:lnTo>
                  <a:pt x="0" y="3230531"/>
                </a:lnTo>
                <a:close/>
                <a:moveTo>
                  <a:pt x="415957" y="4"/>
                </a:moveTo>
                <a:cubicBezTo>
                  <a:pt x="485545" y="4"/>
                  <a:pt x="541957" y="56416"/>
                  <a:pt x="541957" y="126004"/>
                </a:cubicBezTo>
                <a:lnTo>
                  <a:pt x="541957" y="485972"/>
                </a:lnTo>
                <a:cubicBezTo>
                  <a:pt x="541957" y="555560"/>
                  <a:pt x="485545" y="611972"/>
                  <a:pt x="415957" y="611972"/>
                </a:cubicBezTo>
                <a:cubicBezTo>
                  <a:pt x="346369" y="611972"/>
                  <a:pt x="289957" y="555560"/>
                  <a:pt x="289957" y="485972"/>
                </a:cubicBezTo>
                <a:lnTo>
                  <a:pt x="289957" y="126004"/>
                </a:lnTo>
                <a:cubicBezTo>
                  <a:pt x="289957" y="56416"/>
                  <a:pt x="346369" y="4"/>
                  <a:pt x="415957" y="4"/>
                </a:cubicBezTo>
                <a:close/>
                <a:moveTo>
                  <a:pt x="1036357" y="3"/>
                </a:moveTo>
                <a:cubicBezTo>
                  <a:pt x="1105945" y="3"/>
                  <a:pt x="1162357" y="56415"/>
                  <a:pt x="1162357" y="126003"/>
                </a:cubicBezTo>
                <a:lnTo>
                  <a:pt x="1162357" y="485971"/>
                </a:lnTo>
                <a:cubicBezTo>
                  <a:pt x="1162357" y="555559"/>
                  <a:pt x="1105945" y="611971"/>
                  <a:pt x="1036357" y="611971"/>
                </a:cubicBezTo>
                <a:cubicBezTo>
                  <a:pt x="966769" y="611971"/>
                  <a:pt x="910357" y="555559"/>
                  <a:pt x="910357" y="485971"/>
                </a:cubicBezTo>
                <a:lnTo>
                  <a:pt x="910357" y="126003"/>
                </a:lnTo>
                <a:cubicBezTo>
                  <a:pt x="910357" y="56415"/>
                  <a:pt x="966769" y="3"/>
                  <a:pt x="1036357" y="3"/>
                </a:cubicBezTo>
                <a:close/>
                <a:moveTo>
                  <a:pt x="1656757" y="2"/>
                </a:moveTo>
                <a:cubicBezTo>
                  <a:pt x="1726345" y="2"/>
                  <a:pt x="1782757" y="56414"/>
                  <a:pt x="1782757" y="126002"/>
                </a:cubicBezTo>
                <a:lnTo>
                  <a:pt x="1782757" y="485970"/>
                </a:lnTo>
                <a:cubicBezTo>
                  <a:pt x="1782757" y="555558"/>
                  <a:pt x="1726345" y="611970"/>
                  <a:pt x="1656757" y="611970"/>
                </a:cubicBezTo>
                <a:cubicBezTo>
                  <a:pt x="1587169" y="611970"/>
                  <a:pt x="1530757" y="555558"/>
                  <a:pt x="1530757" y="485970"/>
                </a:cubicBezTo>
                <a:lnTo>
                  <a:pt x="1530757" y="126002"/>
                </a:lnTo>
                <a:cubicBezTo>
                  <a:pt x="1530757" y="56414"/>
                  <a:pt x="1587169" y="2"/>
                  <a:pt x="1656757" y="2"/>
                </a:cubicBezTo>
                <a:close/>
                <a:moveTo>
                  <a:pt x="2277157" y="1"/>
                </a:moveTo>
                <a:cubicBezTo>
                  <a:pt x="2346745" y="1"/>
                  <a:pt x="2403157" y="56413"/>
                  <a:pt x="2403157" y="126001"/>
                </a:cubicBezTo>
                <a:lnTo>
                  <a:pt x="2403157" y="485969"/>
                </a:lnTo>
                <a:cubicBezTo>
                  <a:pt x="2403157" y="555557"/>
                  <a:pt x="2346745" y="611969"/>
                  <a:pt x="2277157" y="611969"/>
                </a:cubicBezTo>
                <a:cubicBezTo>
                  <a:pt x="2207569" y="611969"/>
                  <a:pt x="2151157" y="555557"/>
                  <a:pt x="2151157" y="485969"/>
                </a:cubicBezTo>
                <a:lnTo>
                  <a:pt x="2151157" y="126001"/>
                </a:lnTo>
                <a:cubicBezTo>
                  <a:pt x="2151157" y="56413"/>
                  <a:pt x="2207569" y="1"/>
                  <a:pt x="2277157" y="1"/>
                </a:cubicBezTo>
                <a:close/>
                <a:moveTo>
                  <a:pt x="2897557" y="0"/>
                </a:moveTo>
                <a:cubicBezTo>
                  <a:pt x="2967145" y="0"/>
                  <a:pt x="3023557" y="56412"/>
                  <a:pt x="3023557" y="126000"/>
                </a:cubicBezTo>
                <a:lnTo>
                  <a:pt x="3023557" y="485968"/>
                </a:lnTo>
                <a:cubicBezTo>
                  <a:pt x="3023557" y="555556"/>
                  <a:pt x="2967145" y="611968"/>
                  <a:pt x="2897557" y="611968"/>
                </a:cubicBezTo>
                <a:cubicBezTo>
                  <a:pt x="2827969" y="611968"/>
                  <a:pt x="2771557" y="555556"/>
                  <a:pt x="2771557" y="485968"/>
                </a:cubicBezTo>
                <a:lnTo>
                  <a:pt x="2771557" y="126000"/>
                </a:lnTo>
                <a:cubicBezTo>
                  <a:pt x="2771557" y="56412"/>
                  <a:pt x="2827969" y="0"/>
                  <a:pt x="289755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43" name="Oval 7">
            <a:extLst>
              <a:ext uri="{FF2B5EF4-FFF2-40B4-BE49-F238E27FC236}">
                <a16:creationId xmlns:a16="http://schemas.microsoft.com/office/drawing/2014/main" id="{CBB10394-F752-4559-849D-8063ADCF7793}"/>
              </a:ext>
            </a:extLst>
          </p:cNvPr>
          <p:cNvSpPr/>
          <p:nvPr/>
        </p:nvSpPr>
        <p:spPr>
          <a:xfrm>
            <a:off x="10121904" y="2214837"/>
            <a:ext cx="361277" cy="36127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415334" y="1947658"/>
                </a:moveTo>
                <a:lnTo>
                  <a:pt x="838053" y="2871852"/>
                </a:lnTo>
                <a:cubicBezTo>
                  <a:pt x="1312591" y="3168264"/>
                  <a:pt x="1913932" y="3170879"/>
                  <a:pt x="2391030" y="2878606"/>
                </a:cubicBezTo>
                <a:lnTo>
                  <a:pt x="1821709" y="1949263"/>
                </a:lnTo>
                <a:cubicBezTo>
                  <a:pt x="1763478" y="1986502"/>
                  <a:pt x="1694174" y="2007350"/>
                  <a:pt x="1620000" y="2007350"/>
                </a:cubicBezTo>
                <a:cubicBezTo>
                  <a:pt x="1544621" y="2007350"/>
                  <a:pt x="1474270" y="1985818"/>
                  <a:pt x="1415334" y="1947658"/>
                </a:cubicBezTo>
                <a:close/>
                <a:moveTo>
                  <a:pt x="1620001" y="1350973"/>
                </a:moveTo>
                <a:cubicBezTo>
                  <a:pt x="1471421" y="1350973"/>
                  <a:pt x="1350973" y="1471421"/>
                  <a:pt x="1350973" y="1620001"/>
                </a:cubicBezTo>
                <a:cubicBezTo>
                  <a:pt x="1350973" y="1768581"/>
                  <a:pt x="1471421" y="1889029"/>
                  <a:pt x="1620001" y="1889029"/>
                </a:cubicBezTo>
                <a:cubicBezTo>
                  <a:pt x="1768581" y="1889029"/>
                  <a:pt x="1889029" y="1768581"/>
                  <a:pt x="1889029" y="1620001"/>
                </a:cubicBezTo>
                <a:cubicBezTo>
                  <a:pt x="1889029" y="1471421"/>
                  <a:pt x="1768581" y="1350973"/>
                  <a:pt x="1620001" y="1350973"/>
                </a:cubicBezTo>
                <a:close/>
                <a:moveTo>
                  <a:pt x="2324470" y="322965"/>
                </a:moveTo>
                <a:lnTo>
                  <a:pt x="1804044" y="1281148"/>
                </a:lnTo>
                <a:cubicBezTo>
                  <a:pt x="1925507" y="1345192"/>
                  <a:pt x="2007350" y="1473038"/>
                  <a:pt x="2007350" y="1620000"/>
                </a:cubicBezTo>
                <a:lnTo>
                  <a:pt x="2005998" y="1633413"/>
                </a:lnTo>
                <a:lnTo>
                  <a:pt x="3095109" y="1671260"/>
                </a:lnTo>
                <a:cubicBezTo>
                  <a:pt x="3114541" y="1112092"/>
                  <a:pt x="2816135" y="590008"/>
                  <a:pt x="2324470" y="322965"/>
                </a:cubicBezTo>
                <a:close/>
                <a:moveTo>
                  <a:pt x="926838" y="316888"/>
                </a:moveTo>
                <a:cubicBezTo>
                  <a:pt x="432869" y="579644"/>
                  <a:pt x="129933" y="1099113"/>
                  <a:pt x="144500" y="1658429"/>
                </a:cubicBezTo>
                <a:lnTo>
                  <a:pt x="1233664" y="1630062"/>
                </a:lnTo>
                <a:cubicBezTo>
                  <a:pt x="1232693" y="1626734"/>
                  <a:pt x="1232650" y="1623372"/>
                  <a:pt x="1232650" y="1620000"/>
                </a:cubicBezTo>
                <a:cubicBezTo>
                  <a:pt x="1232650" y="1471836"/>
                  <a:pt x="1315838" y="1343102"/>
                  <a:pt x="1438904" y="1279548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44" name="Rounded Rectangle 25">
            <a:extLst>
              <a:ext uri="{FF2B5EF4-FFF2-40B4-BE49-F238E27FC236}">
                <a16:creationId xmlns:a16="http://schemas.microsoft.com/office/drawing/2014/main" id="{542BCF4C-DCE1-42B6-9990-61FFF36F4E43}"/>
              </a:ext>
            </a:extLst>
          </p:cNvPr>
          <p:cNvSpPr/>
          <p:nvPr/>
        </p:nvSpPr>
        <p:spPr>
          <a:xfrm>
            <a:off x="7285482" y="2223422"/>
            <a:ext cx="412168" cy="302054"/>
          </a:xfrm>
          <a:custGeom>
            <a:avLst/>
            <a:gdLst/>
            <a:ahLst/>
            <a:cxnLst/>
            <a:rect l="l" t="t" r="r" b="b"/>
            <a:pathLst>
              <a:path w="3248842" h="2380886">
                <a:moveTo>
                  <a:pt x="1194785" y="1472263"/>
                </a:moveTo>
                <a:cubicBezTo>
                  <a:pt x="1150014" y="1472263"/>
                  <a:pt x="1113720" y="1508557"/>
                  <a:pt x="1113720" y="1553328"/>
                </a:cubicBezTo>
                <a:lnTo>
                  <a:pt x="1113720" y="1600880"/>
                </a:lnTo>
                <a:cubicBezTo>
                  <a:pt x="1113720" y="1645651"/>
                  <a:pt x="1150014" y="1681945"/>
                  <a:pt x="1194785" y="1681945"/>
                </a:cubicBezTo>
                <a:lnTo>
                  <a:pt x="2067186" y="1681945"/>
                </a:lnTo>
                <a:cubicBezTo>
                  <a:pt x="2111957" y="1681945"/>
                  <a:pt x="2148251" y="1645651"/>
                  <a:pt x="2148251" y="1600880"/>
                </a:cubicBezTo>
                <a:lnTo>
                  <a:pt x="2148251" y="1553328"/>
                </a:lnTo>
                <a:cubicBezTo>
                  <a:pt x="2148251" y="1508557"/>
                  <a:pt x="2111957" y="1472263"/>
                  <a:pt x="2067186" y="1472263"/>
                </a:cubicBezTo>
                <a:close/>
                <a:moveTo>
                  <a:pt x="2582402" y="986449"/>
                </a:moveTo>
                <a:cubicBezTo>
                  <a:pt x="2477247" y="986449"/>
                  <a:pt x="2392002" y="1071694"/>
                  <a:pt x="2392002" y="1176848"/>
                </a:cubicBezTo>
                <a:cubicBezTo>
                  <a:pt x="2392002" y="1282003"/>
                  <a:pt x="2477247" y="1367248"/>
                  <a:pt x="2582402" y="1367248"/>
                </a:cubicBezTo>
                <a:cubicBezTo>
                  <a:pt x="2687557" y="1367248"/>
                  <a:pt x="2772801" y="1282003"/>
                  <a:pt x="2772801" y="1176848"/>
                </a:cubicBezTo>
                <a:cubicBezTo>
                  <a:pt x="2772801" y="1071694"/>
                  <a:pt x="2687557" y="986449"/>
                  <a:pt x="2582402" y="986449"/>
                </a:cubicBezTo>
                <a:close/>
                <a:moveTo>
                  <a:pt x="679570" y="986449"/>
                </a:moveTo>
                <a:cubicBezTo>
                  <a:pt x="574415" y="986449"/>
                  <a:pt x="489171" y="1071694"/>
                  <a:pt x="489171" y="1176848"/>
                </a:cubicBezTo>
                <a:cubicBezTo>
                  <a:pt x="489171" y="1282003"/>
                  <a:pt x="574415" y="1367248"/>
                  <a:pt x="679570" y="1367248"/>
                </a:cubicBezTo>
                <a:cubicBezTo>
                  <a:pt x="784725" y="1367248"/>
                  <a:pt x="869970" y="1282003"/>
                  <a:pt x="869970" y="1176848"/>
                </a:cubicBezTo>
                <a:cubicBezTo>
                  <a:pt x="869970" y="1071694"/>
                  <a:pt x="784725" y="986449"/>
                  <a:pt x="679570" y="986449"/>
                </a:cubicBezTo>
                <a:close/>
                <a:moveTo>
                  <a:pt x="867954" y="155801"/>
                </a:moveTo>
                <a:lnTo>
                  <a:pt x="726849" y="858549"/>
                </a:lnTo>
                <a:lnTo>
                  <a:pt x="2535122" y="858549"/>
                </a:lnTo>
                <a:lnTo>
                  <a:pt x="2394017" y="155801"/>
                </a:lnTo>
                <a:close/>
                <a:moveTo>
                  <a:pt x="677268" y="0"/>
                </a:moveTo>
                <a:lnTo>
                  <a:pt x="2584703" y="0"/>
                </a:lnTo>
                <a:lnTo>
                  <a:pt x="2736658" y="607820"/>
                </a:lnTo>
                <a:cubicBezTo>
                  <a:pt x="2766265" y="579906"/>
                  <a:pt x="2806392" y="564164"/>
                  <a:pt x="2850195" y="564164"/>
                </a:cubicBezTo>
                <a:lnTo>
                  <a:pt x="3069929" y="564164"/>
                </a:lnTo>
                <a:cubicBezTo>
                  <a:pt x="3168740" y="564164"/>
                  <a:pt x="3248842" y="644266"/>
                  <a:pt x="3248842" y="743077"/>
                </a:cubicBezTo>
                <a:lnTo>
                  <a:pt x="3248842" y="792706"/>
                </a:lnTo>
                <a:cubicBezTo>
                  <a:pt x="3248842" y="891517"/>
                  <a:pt x="3168740" y="971619"/>
                  <a:pt x="3069929" y="971619"/>
                </a:cubicBezTo>
                <a:lnTo>
                  <a:pt x="3054536" y="971619"/>
                </a:lnTo>
                <a:cubicBezTo>
                  <a:pt x="3060628" y="989042"/>
                  <a:pt x="3063411" y="1007758"/>
                  <a:pt x="3063411" y="1027125"/>
                </a:cubicBezTo>
                <a:lnTo>
                  <a:pt x="3063411" y="2015961"/>
                </a:lnTo>
                <a:lnTo>
                  <a:pt x="2889080" y="2015961"/>
                </a:lnTo>
                <a:lnTo>
                  <a:pt x="2889080" y="2260325"/>
                </a:lnTo>
                <a:cubicBezTo>
                  <a:pt x="2889080" y="2326909"/>
                  <a:pt x="2835102" y="2380886"/>
                  <a:pt x="2768518" y="2380886"/>
                </a:cubicBezTo>
                <a:lnTo>
                  <a:pt x="2286284" y="2380886"/>
                </a:lnTo>
                <a:cubicBezTo>
                  <a:pt x="2219700" y="2380886"/>
                  <a:pt x="2165723" y="2326909"/>
                  <a:pt x="2165723" y="2260325"/>
                </a:cubicBezTo>
                <a:lnTo>
                  <a:pt x="2165723" y="2015961"/>
                </a:lnTo>
                <a:lnTo>
                  <a:pt x="1096248" y="2015961"/>
                </a:lnTo>
                <a:lnTo>
                  <a:pt x="1096248" y="2260325"/>
                </a:lnTo>
                <a:cubicBezTo>
                  <a:pt x="1096248" y="2326909"/>
                  <a:pt x="1042270" y="2380886"/>
                  <a:pt x="975686" y="2380886"/>
                </a:cubicBezTo>
                <a:lnTo>
                  <a:pt x="493453" y="2380886"/>
                </a:lnTo>
                <a:cubicBezTo>
                  <a:pt x="426869" y="2380886"/>
                  <a:pt x="372891" y="2326909"/>
                  <a:pt x="372891" y="2260325"/>
                </a:cubicBezTo>
                <a:lnTo>
                  <a:pt x="372891" y="2015961"/>
                </a:lnTo>
                <a:lnTo>
                  <a:pt x="198560" y="2015961"/>
                </a:lnTo>
                <a:lnTo>
                  <a:pt x="198560" y="1027125"/>
                </a:lnTo>
                <a:cubicBezTo>
                  <a:pt x="198560" y="1007758"/>
                  <a:pt x="201343" y="989042"/>
                  <a:pt x="207435" y="971619"/>
                </a:cubicBezTo>
                <a:lnTo>
                  <a:pt x="178913" y="971619"/>
                </a:lnTo>
                <a:cubicBezTo>
                  <a:pt x="80102" y="971619"/>
                  <a:pt x="0" y="891517"/>
                  <a:pt x="0" y="792706"/>
                </a:cubicBezTo>
                <a:lnTo>
                  <a:pt x="0" y="743077"/>
                </a:lnTo>
                <a:cubicBezTo>
                  <a:pt x="0" y="644266"/>
                  <a:pt x="80102" y="564164"/>
                  <a:pt x="178913" y="564164"/>
                </a:cubicBezTo>
                <a:lnTo>
                  <a:pt x="398647" y="564164"/>
                </a:lnTo>
                <a:cubicBezTo>
                  <a:pt x="447310" y="564164"/>
                  <a:pt x="491436" y="583593"/>
                  <a:pt x="523419" y="615395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45" name="Rectangle 36">
            <a:extLst>
              <a:ext uri="{FF2B5EF4-FFF2-40B4-BE49-F238E27FC236}">
                <a16:creationId xmlns:a16="http://schemas.microsoft.com/office/drawing/2014/main" id="{5A0A3451-8C9C-41A2-B531-B8D321713318}"/>
              </a:ext>
            </a:extLst>
          </p:cNvPr>
          <p:cNvSpPr/>
          <p:nvPr/>
        </p:nvSpPr>
        <p:spPr>
          <a:xfrm>
            <a:off x="1742190" y="2221728"/>
            <a:ext cx="389370" cy="325482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662063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1">
            <a:extLst>
              <a:ext uri="{FF2B5EF4-FFF2-40B4-BE49-F238E27FC236}">
                <a16:creationId xmlns:a16="http://schemas.microsoft.com/office/drawing/2014/main" id="{E36F533D-5A6F-4683-BAAB-062D06A15E3C}"/>
              </a:ext>
            </a:extLst>
          </p:cNvPr>
          <p:cNvSpPr txBox="1">
            <a:spLocks/>
          </p:cNvSpPr>
          <p:nvPr/>
        </p:nvSpPr>
        <p:spPr>
          <a:xfrm>
            <a:off x="8965313" y="377186"/>
            <a:ext cx="3226687" cy="72424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Infographic Style</a:t>
            </a:r>
          </a:p>
        </p:txBody>
      </p:sp>
      <p:sp>
        <p:nvSpPr>
          <p:cNvPr id="4" name="Teardrop 1">
            <a:extLst>
              <a:ext uri="{FF2B5EF4-FFF2-40B4-BE49-F238E27FC236}">
                <a16:creationId xmlns:a16="http://schemas.microsoft.com/office/drawing/2014/main" id="{62BD85F1-6A7B-4A95-8A92-10D3B76A5452}"/>
              </a:ext>
            </a:extLst>
          </p:cNvPr>
          <p:cNvSpPr/>
          <p:nvPr/>
        </p:nvSpPr>
        <p:spPr>
          <a:xfrm rot="21068837" flipH="1">
            <a:off x="5737295" y="4183328"/>
            <a:ext cx="1512000" cy="1080000"/>
          </a:xfrm>
          <a:custGeom>
            <a:avLst/>
            <a:gdLst/>
            <a:ahLst/>
            <a:cxnLst/>
            <a:rect l="l" t="t" r="r" b="b"/>
            <a:pathLst>
              <a:path w="914401" h="914400">
                <a:moveTo>
                  <a:pt x="457200" y="0"/>
                </a:moveTo>
                <a:lnTo>
                  <a:pt x="457201" y="0"/>
                </a:lnTo>
                <a:lnTo>
                  <a:pt x="914400" y="0"/>
                </a:lnTo>
                <a:lnTo>
                  <a:pt x="914400" y="457190"/>
                </a:lnTo>
                <a:lnTo>
                  <a:pt x="914401" y="457200"/>
                </a:lnTo>
                <a:cubicBezTo>
                  <a:pt x="914401" y="709705"/>
                  <a:pt x="709706" y="914400"/>
                  <a:pt x="457201" y="914400"/>
                </a:cubicBezTo>
                <a:lnTo>
                  <a:pt x="457200" y="914400"/>
                </a:lnTo>
                <a:lnTo>
                  <a:pt x="1" y="914400"/>
                </a:lnTo>
                <a:lnTo>
                  <a:pt x="1" y="457210"/>
                </a:lnTo>
                <a:cubicBezTo>
                  <a:pt x="0" y="457207"/>
                  <a:pt x="0" y="457203"/>
                  <a:pt x="0" y="457200"/>
                </a:cubicBezTo>
                <a:cubicBezTo>
                  <a:pt x="0" y="204695"/>
                  <a:pt x="204695" y="0"/>
                  <a:pt x="45720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5" name="Teardrop 1">
            <a:extLst>
              <a:ext uri="{FF2B5EF4-FFF2-40B4-BE49-F238E27FC236}">
                <a16:creationId xmlns:a16="http://schemas.microsoft.com/office/drawing/2014/main" id="{FF5B4430-6CF1-40EA-8588-C8FBD2E8B13C}"/>
              </a:ext>
            </a:extLst>
          </p:cNvPr>
          <p:cNvSpPr/>
          <p:nvPr/>
        </p:nvSpPr>
        <p:spPr>
          <a:xfrm rot="21068837" flipH="1">
            <a:off x="7424031" y="2921686"/>
            <a:ext cx="1512000" cy="1080000"/>
          </a:xfrm>
          <a:custGeom>
            <a:avLst/>
            <a:gdLst/>
            <a:ahLst/>
            <a:cxnLst/>
            <a:rect l="l" t="t" r="r" b="b"/>
            <a:pathLst>
              <a:path w="914401" h="914400">
                <a:moveTo>
                  <a:pt x="457200" y="0"/>
                </a:moveTo>
                <a:lnTo>
                  <a:pt x="457201" y="0"/>
                </a:lnTo>
                <a:lnTo>
                  <a:pt x="914400" y="0"/>
                </a:lnTo>
                <a:lnTo>
                  <a:pt x="914400" y="457190"/>
                </a:lnTo>
                <a:lnTo>
                  <a:pt x="914401" y="457200"/>
                </a:lnTo>
                <a:cubicBezTo>
                  <a:pt x="914401" y="709705"/>
                  <a:pt x="709706" y="914400"/>
                  <a:pt x="457201" y="914400"/>
                </a:cubicBezTo>
                <a:lnTo>
                  <a:pt x="457200" y="914400"/>
                </a:lnTo>
                <a:lnTo>
                  <a:pt x="1" y="914400"/>
                </a:lnTo>
                <a:lnTo>
                  <a:pt x="1" y="457210"/>
                </a:lnTo>
                <a:cubicBezTo>
                  <a:pt x="0" y="457207"/>
                  <a:pt x="0" y="457203"/>
                  <a:pt x="0" y="457200"/>
                </a:cubicBezTo>
                <a:cubicBezTo>
                  <a:pt x="0" y="204695"/>
                  <a:pt x="204695" y="0"/>
                  <a:pt x="45720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6" name="Teardrop 1">
            <a:extLst>
              <a:ext uri="{FF2B5EF4-FFF2-40B4-BE49-F238E27FC236}">
                <a16:creationId xmlns:a16="http://schemas.microsoft.com/office/drawing/2014/main" id="{678FE948-6A13-4051-ABC6-700080FA3563}"/>
              </a:ext>
            </a:extLst>
          </p:cNvPr>
          <p:cNvSpPr/>
          <p:nvPr/>
        </p:nvSpPr>
        <p:spPr>
          <a:xfrm flipH="1">
            <a:off x="3002913" y="3501032"/>
            <a:ext cx="1512000" cy="1080000"/>
          </a:xfrm>
          <a:custGeom>
            <a:avLst/>
            <a:gdLst/>
            <a:ahLst/>
            <a:cxnLst/>
            <a:rect l="l" t="t" r="r" b="b"/>
            <a:pathLst>
              <a:path w="914401" h="914400">
                <a:moveTo>
                  <a:pt x="457200" y="0"/>
                </a:moveTo>
                <a:lnTo>
                  <a:pt x="457201" y="0"/>
                </a:lnTo>
                <a:lnTo>
                  <a:pt x="914400" y="0"/>
                </a:lnTo>
                <a:lnTo>
                  <a:pt x="914400" y="457190"/>
                </a:lnTo>
                <a:lnTo>
                  <a:pt x="914401" y="457200"/>
                </a:lnTo>
                <a:cubicBezTo>
                  <a:pt x="914401" y="709705"/>
                  <a:pt x="709706" y="914400"/>
                  <a:pt x="457201" y="914400"/>
                </a:cubicBezTo>
                <a:lnTo>
                  <a:pt x="457200" y="914400"/>
                </a:lnTo>
                <a:lnTo>
                  <a:pt x="1" y="914400"/>
                </a:lnTo>
                <a:lnTo>
                  <a:pt x="1" y="457210"/>
                </a:lnTo>
                <a:cubicBezTo>
                  <a:pt x="0" y="457207"/>
                  <a:pt x="0" y="457203"/>
                  <a:pt x="0" y="457200"/>
                </a:cubicBezTo>
                <a:cubicBezTo>
                  <a:pt x="0" y="204695"/>
                  <a:pt x="204695" y="0"/>
                  <a:pt x="457200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7" name="Teardrop 1">
            <a:extLst>
              <a:ext uri="{FF2B5EF4-FFF2-40B4-BE49-F238E27FC236}">
                <a16:creationId xmlns:a16="http://schemas.microsoft.com/office/drawing/2014/main" id="{30B3EC50-F16A-4DC9-A14D-226248F0EEE1}"/>
              </a:ext>
            </a:extLst>
          </p:cNvPr>
          <p:cNvSpPr/>
          <p:nvPr/>
        </p:nvSpPr>
        <p:spPr>
          <a:xfrm flipH="1">
            <a:off x="4298474" y="2456916"/>
            <a:ext cx="1512000" cy="1080000"/>
          </a:xfrm>
          <a:custGeom>
            <a:avLst/>
            <a:gdLst/>
            <a:ahLst/>
            <a:cxnLst/>
            <a:rect l="l" t="t" r="r" b="b"/>
            <a:pathLst>
              <a:path w="914401" h="914400">
                <a:moveTo>
                  <a:pt x="457200" y="0"/>
                </a:moveTo>
                <a:lnTo>
                  <a:pt x="457201" y="0"/>
                </a:lnTo>
                <a:lnTo>
                  <a:pt x="914400" y="0"/>
                </a:lnTo>
                <a:lnTo>
                  <a:pt x="914400" y="457190"/>
                </a:lnTo>
                <a:lnTo>
                  <a:pt x="914401" y="457200"/>
                </a:lnTo>
                <a:cubicBezTo>
                  <a:pt x="914401" y="709705"/>
                  <a:pt x="709706" y="914400"/>
                  <a:pt x="457201" y="914400"/>
                </a:cubicBezTo>
                <a:lnTo>
                  <a:pt x="457200" y="914400"/>
                </a:lnTo>
                <a:lnTo>
                  <a:pt x="1" y="914400"/>
                </a:lnTo>
                <a:lnTo>
                  <a:pt x="1" y="457210"/>
                </a:lnTo>
                <a:cubicBezTo>
                  <a:pt x="0" y="457207"/>
                  <a:pt x="0" y="457203"/>
                  <a:pt x="0" y="457200"/>
                </a:cubicBezTo>
                <a:cubicBezTo>
                  <a:pt x="0" y="204695"/>
                  <a:pt x="204695" y="0"/>
                  <a:pt x="45720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8" name="Teardrop 1">
            <a:extLst>
              <a:ext uri="{FF2B5EF4-FFF2-40B4-BE49-F238E27FC236}">
                <a16:creationId xmlns:a16="http://schemas.microsoft.com/office/drawing/2014/main" id="{A91C7F87-4813-405C-909D-FE13B3780963}"/>
              </a:ext>
            </a:extLst>
          </p:cNvPr>
          <p:cNvSpPr/>
          <p:nvPr/>
        </p:nvSpPr>
        <p:spPr>
          <a:xfrm flipH="1">
            <a:off x="5594036" y="1412800"/>
            <a:ext cx="1512000" cy="1080000"/>
          </a:xfrm>
          <a:custGeom>
            <a:avLst/>
            <a:gdLst/>
            <a:ahLst/>
            <a:cxnLst/>
            <a:rect l="l" t="t" r="r" b="b"/>
            <a:pathLst>
              <a:path w="914401" h="914400">
                <a:moveTo>
                  <a:pt x="457200" y="0"/>
                </a:moveTo>
                <a:lnTo>
                  <a:pt x="457201" y="0"/>
                </a:lnTo>
                <a:lnTo>
                  <a:pt x="914400" y="0"/>
                </a:lnTo>
                <a:lnTo>
                  <a:pt x="914400" y="457190"/>
                </a:lnTo>
                <a:lnTo>
                  <a:pt x="914401" y="457200"/>
                </a:lnTo>
                <a:cubicBezTo>
                  <a:pt x="914401" y="709705"/>
                  <a:pt x="709706" y="914400"/>
                  <a:pt x="457201" y="914400"/>
                </a:cubicBezTo>
                <a:lnTo>
                  <a:pt x="457200" y="914400"/>
                </a:lnTo>
                <a:lnTo>
                  <a:pt x="1" y="914400"/>
                </a:lnTo>
                <a:lnTo>
                  <a:pt x="1" y="457210"/>
                </a:lnTo>
                <a:cubicBezTo>
                  <a:pt x="0" y="457207"/>
                  <a:pt x="0" y="457203"/>
                  <a:pt x="0" y="457200"/>
                </a:cubicBezTo>
                <a:cubicBezTo>
                  <a:pt x="0" y="204695"/>
                  <a:pt x="204695" y="0"/>
                  <a:pt x="45720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9" name="Freeform 7">
            <a:extLst>
              <a:ext uri="{FF2B5EF4-FFF2-40B4-BE49-F238E27FC236}">
                <a16:creationId xmlns:a16="http://schemas.microsoft.com/office/drawing/2014/main" id="{24F3C6E1-F1D9-432B-99F6-AE82EC6E3A0B}"/>
              </a:ext>
            </a:extLst>
          </p:cNvPr>
          <p:cNvSpPr/>
          <p:nvPr/>
        </p:nvSpPr>
        <p:spPr>
          <a:xfrm>
            <a:off x="3814989" y="1083590"/>
            <a:ext cx="4497940" cy="5075053"/>
          </a:xfrm>
          <a:custGeom>
            <a:avLst/>
            <a:gdLst>
              <a:gd name="connsiteX0" fmla="*/ 0 w 4953000"/>
              <a:gd name="connsiteY0" fmla="*/ 6877050 h 6877050"/>
              <a:gd name="connsiteX1" fmla="*/ 657225 w 4953000"/>
              <a:gd name="connsiteY1" fmla="*/ 5372100 h 6877050"/>
              <a:gd name="connsiteX2" fmla="*/ 2152650 w 4953000"/>
              <a:gd name="connsiteY2" fmla="*/ 4133850 h 6877050"/>
              <a:gd name="connsiteX3" fmla="*/ 3467100 w 4953000"/>
              <a:gd name="connsiteY3" fmla="*/ 2847975 h 6877050"/>
              <a:gd name="connsiteX4" fmla="*/ 4953000 w 4953000"/>
              <a:gd name="connsiteY4" fmla="*/ 0 h 6877050"/>
              <a:gd name="connsiteX0" fmla="*/ 0 w 4953000"/>
              <a:gd name="connsiteY0" fmla="*/ 6877050 h 6877050"/>
              <a:gd name="connsiteX1" fmla="*/ 657225 w 4953000"/>
              <a:gd name="connsiteY1" fmla="*/ 5372100 h 6877050"/>
              <a:gd name="connsiteX2" fmla="*/ 2152650 w 4953000"/>
              <a:gd name="connsiteY2" fmla="*/ 4133850 h 6877050"/>
              <a:gd name="connsiteX3" fmla="*/ 3467100 w 4953000"/>
              <a:gd name="connsiteY3" fmla="*/ 2847975 h 6877050"/>
              <a:gd name="connsiteX4" fmla="*/ 4953000 w 4953000"/>
              <a:gd name="connsiteY4" fmla="*/ 0 h 6877050"/>
              <a:gd name="connsiteX0" fmla="*/ 0 w 4953000"/>
              <a:gd name="connsiteY0" fmla="*/ 6877050 h 6877050"/>
              <a:gd name="connsiteX1" fmla="*/ 657225 w 4953000"/>
              <a:gd name="connsiteY1" fmla="*/ 5372100 h 6877050"/>
              <a:gd name="connsiteX2" fmla="*/ 2152650 w 4953000"/>
              <a:gd name="connsiteY2" fmla="*/ 4133850 h 6877050"/>
              <a:gd name="connsiteX3" fmla="*/ 3467100 w 4953000"/>
              <a:gd name="connsiteY3" fmla="*/ 2847975 h 6877050"/>
              <a:gd name="connsiteX4" fmla="*/ 4953000 w 4953000"/>
              <a:gd name="connsiteY4" fmla="*/ 0 h 6877050"/>
              <a:gd name="connsiteX0" fmla="*/ 0 w 4953000"/>
              <a:gd name="connsiteY0" fmla="*/ 6877050 h 6877050"/>
              <a:gd name="connsiteX1" fmla="*/ 657225 w 4953000"/>
              <a:gd name="connsiteY1" fmla="*/ 5372100 h 6877050"/>
              <a:gd name="connsiteX2" fmla="*/ 2152650 w 4953000"/>
              <a:gd name="connsiteY2" fmla="*/ 4133850 h 6877050"/>
              <a:gd name="connsiteX3" fmla="*/ 3467100 w 4953000"/>
              <a:gd name="connsiteY3" fmla="*/ 2847975 h 6877050"/>
              <a:gd name="connsiteX4" fmla="*/ 4953000 w 4953000"/>
              <a:gd name="connsiteY4" fmla="*/ 0 h 6877050"/>
              <a:gd name="connsiteX0" fmla="*/ 0 w 4953000"/>
              <a:gd name="connsiteY0" fmla="*/ 6877050 h 6877050"/>
              <a:gd name="connsiteX1" fmla="*/ 590550 w 4953000"/>
              <a:gd name="connsiteY1" fmla="*/ 5343525 h 6877050"/>
              <a:gd name="connsiteX2" fmla="*/ 2152650 w 4953000"/>
              <a:gd name="connsiteY2" fmla="*/ 4133850 h 6877050"/>
              <a:gd name="connsiteX3" fmla="*/ 3467100 w 4953000"/>
              <a:gd name="connsiteY3" fmla="*/ 2847975 h 6877050"/>
              <a:gd name="connsiteX4" fmla="*/ 4953000 w 4953000"/>
              <a:gd name="connsiteY4" fmla="*/ 0 h 6877050"/>
              <a:gd name="connsiteX0" fmla="*/ 0 w 4953000"/>
              <a:gd name="connsiteY0" fmla="*/ 6877050 h 6877050"/>
              <a:gd name="connsiteX1" fmla="*/ 590550 w 4953000"/>
              <a:gd name="connsiteY1" fmla="*/ 5343525 h 6877050"/>
              <a:gd name="connsiteX2" fmla="*/ 2152650 w 4953000"/>
              <a:gd name="connsiteY2" fmla="*/ 4133850 h 6877050"/>
              <a:gd name="connsiteX3" fmla="*/ 3467100 w 4953000"/>
              <a:gd name="connsiteY3" fmla="*/ 2847975 h 6877050"/>
              <a:gd name="connsiteX4" fmla="*/ 4953000 w 4953000"/>
              <a:gd name="connsiteY4" fmla="*/ 0 h 6877050"/>
              <a:gd name="connsiteX0" fmla="*/ 0 w 4953000"/>
              <a:gd name="connsiteY0" fmla="*/ 6877050 h 6877050"/>
              <a:gd name="connsiteX1" fmla="*/ 542925 w 4953000"/>
              <a:gd name="connsiteY1" fmla="*/ 5314950 h 6877050"/>
              <a:gd name="connsiteX2" fmla="*/ 2152650 w 4953000"/>
              <a:gd name="connsiteY2" fmla="*/ 4133850 h 6877050"/>
              <a:gd name="connsiteX3" fmla="*/ 3467100 w 4953000"/>
              <a:gd name="connsiteY3" fmla="*/ 2847975 h 6877050"/>
              <a:gd name="connsiteX4" fmla="*/ 4953000 w 4953000"/>
              <a:gd name="connsiteY4" fmla="*/ 0 h 6877050"/>
              <a:gd name="connsiteX0" fmla="*/ 0 w 4953000"/>
              <a:gd name="connsiteY0" fmla="*/ 6877050 h 6877050"/>
              <a:gd name="connsiteX1" fmla="*/ 542925 w 4953000"/>
              <a:gd name="connsiteY1" fmla="*/ 5314950 h 6877050"/>
              <a:gd name="connsiteX2" fmla="*/ 2152650 w 4953000"/>
              <a:gd name="connsiteY2" fmla="*/ 4133850 h 6877050"/>
              <a:gd name="connsiteX3" fmla="*/ 3467100 w 4953000"/>
              <a:gd name="connsiteY3" fmla="*/ 2847975 h 6877050"/>
              <a:gd name="connsiteX4" fmla="*/ 4953000 w 4953000"/>
              <a:gd name="connsiteY4" fmla="*/ 0 h 6877050"/>
              <a:gd name="connsiteX0" fmla="*/ 0 w 4953000"/>
              <a:gd name="connsiteY0" fmla="*/ 6877050 h 6877050"/>
              <a:gd name="connsiteX1" fmla="*/ 542925 w 4953000"/>
              <a:gd name="connsiteY1" fmla="*/ 5314950 h 6877050"/>
              <a:gd name="connsiteX2" fmla="*/ 2152650 w 4953000"/>
              <a:gd name="connsiteY2" fmla="*/ 4133850 h 6877050"/>
              <a:gd name="connsiteX3" fmla="*/ 3467100 w 4953000"/>
              <a:gd name="connsiteY3" fmla="*/ 2847975 h 6877050"/>
              <a:gd name="connsiteX4" fmla="*/ 4953000 w 4953000"/>
              <a:gd name="connsiteY4" fmla="*/ 0 h 6877050"/>
              <a:gd name="connsiteX0" fmla="*/ 0 w 4953000"/>
              <a:gd name="connsiteY0" fmla="*/ 6877050 h 6877050"/>
              <a:gd name="connsiteX1" fmla="*/ 542925 w 4953000"/>
              <a:gd name="connsiteY1" fmla="*/ 5314950 h 6877050"/>
              <a:gd name="connsiteX2" fmla="*/ 2066925 w 4953000"/>
              <a:gd name="connsiteY2" fmla="*/ 4057650 h 6877050"/>
              <a:gd name="connsiteX3" fmla="*/ 3467100 w 4953000"/>
              <a:gd name="connsiteY3" fmla="*/ 2847975 h 6877050"/>
              <a:gd name="connsiteX4" fmla="*/ 4953000 w 4953000"/>
              <a:gd name="connsiteY4" fmla="*/ 0 h 6877050"/>
              <a:gd name="connsiteX0" fmla="*/ 0 w 4953000"/>
              <a:gd name="connsiteY0" fmla="*/ 6877050 h 6877050"/>
              <a:gd name="connsiteX1" fmla="*/ 542925 w 4953000"/>
              <a:gd name="connsiteY1" fmla="*/ 5314950 h 6877050"/>
              <a:gd name="connsiteX2" fmla="*/ 2066925 w 4953000"/>
              <a:gd name="connsiteY2" fmla="*/ 4057650 h 6877050"/>
              <a:gd name="connsiteX3" fmla="*/ 3467100 w 4953000"/>
              <a:gd name="connsiteY3" fmla="*/ 2847975 h 6877050"/>
              <a:gd name="connsiteX4" fmla="*/ 4953000 w 4953000"/>
              <a:gd name="connsiteY4" fmla="*/ 0 h 6877050"/>
              <a:gd name="connsiteX0" fmla="*/ 0 w 4953000"/>
              <a:gd name="connsiteY0" fmla="*/ 6877050 h 6877050"/>
              <a:gd name="connsiteX1" fmla="*/ 542925 w 4953000"/>
              <a:gd name="connsiteY1" fmla="*/ 5314950 h 6877050"/>
              <a:gd name="connsiteX2" fmla="*/ 2066925 w 4953000"/>
              <a:gd name="connsiteY2" fmla="*/ 4057650 h 6877050"/>
              <a:gd name="connsiteX3" fmla="*/ 3467100 w 4953000"/>
              <a:gd name="connsiteY3" fmla="*/ 2847975 h 6877050"/>
              <a:gd name="connsiteX4" fmla="*/ 4953000 w 4953000"/>
              <a:gd name="connsiteY4" fmla="*/ 0 h 6877050"/>
              <a:gd name="connsiteX0" fmla="*/ 0 w 4953000"/>
              <a:gd name="connsiteY0" fmla="*/ 6877050 h 6877050"/>
              <a:gd name="connsiteX1" fmla="*/ 514350 w 4953000"/>
              <a:gd name="connsiteY1" fmla="*/ 5305425 h 6877050"/>
              <a:gd name="connsiteX2" fmla="*/ 2066925 w 4953000"/>
              <a:gd name="connsiteY2" fmla="*/ 4057650 h 6877050"/>
              <a:gd name="connsiteX3" fmla="*/ 3467100 w 4953000"/>
              <a:gd name="connsiteY3" fmla="*/ 2847975 h 6877050"/>
              <a:gd name="connsiteX4" fmla="*/ 4953000 w 4953000"/>
              <a:gd name="connsiteY4" fmla="*/ 0 h 6877050"/>
              <a:gd name="connsiteX0" fmla="*/ 0 w 4953000"/>
              <a:gd name="connsiteY0" fmla="*/ 6877050 h 6877050"/>
              <a:gd name="connsiteX1" fmla="*/ 514350 w 4953000"/>
              <a:gd name="connsiteY1" fmla="*/ 5305425 h 6877050"/>
              <a:gd name="connsiteX2" fmla="*/ 2066925 w 4953000"/>
              <a:gd name="connsiteY2" fmla="*/ 4057650 h 6877050"/>
              <a:gd name="connsiteX3" fmla="*/ 3467100 w 4953000"/>
              <a:gd name="connsiteY3" fmla="*/ 2847975 h 6877050"/>
              <a:gd name="connsiteX4" fmla="*/ 4953000 w 4953000"/>
              <a:gd name="connsiteY4" fmla="*/ 0 h 6877050"/>
              <a:gd name="connsiteX0" fmla="*/ 0 w 4953000"/>
              <a:gd name="connsiteY0" fmla="*/ 6877050 h 6877050"/>
              <a:gd name="connsiteX1" fmla="*/ 514350 w 4953000"/>
              <a:gd name="connsiteY1" fmla="*/ 5305425 h 6877050"/>
              <a:gd name="connsiteX2" fmla="*/ 2095500 w 4953000"/>
              <a:gd name="connsiteY2" fmla="*/ 3990975 h 6877050"/>
              <a:gd name="connsiteX3" fmla="*/ 3467100 w 4953000"/>
              <a:gd name="connsiteY3" fmla="*/ 2847975 h 6877050"/>
              <a:gd name="connsiteX4" fmla="*/ 4953000 w 4953000"/>
              <a:gd name="connsiteY4" fmla="*/ 0 h 6877050"/>
              <a:gd name="connsiteX0" fmla="*/ 0 w 4953000"/>
              <a:gd name="connsiteY0" fmla="*/ 6877050 h 6877050"/>
              <a:gd name="connsiteX1" fmla="*/ 514350 w 4953000"/>
              <a:gd name="connsiteY1" fmla="*/ 5305425 h 6877050"/>
              <a:gd name="connsiteX2" fmla="*/ 2095500 w 4953000"/>
              <a:gd name="connsiteY2" fmla="*/ 3990975 h 6877050"/>
              <a:gd name="connsiteX3" fmla="*/ 3467100 w 4953000"/>
              <a:gd name="connsiteY3" fmla="*/ 2847975 h 6877050"/>
              <a:gd name="connsiteX4" fmla="*/ 4953000 w 4953000"/>
              <a:gd name="connsiteY4" fmla="*/ 0 h 6877050"/>
              <a:gd name="connsiteX0" fmla="*/ 0 w 4953000"/>
              <a:gd name="connsiteY0" fmla="*/ 6877050 h 6877050"/>
              <a:gd name="connsiteX1" fmla="*/ 514350 w 4953000"/>
              <a:gd name="connsiteY1" fmla="*/ 5305425 h 6877050"/>
              <a:gd name="connsiteX2" fmla="*/ 2095500 w 4953000"/>
              <a:gd name="connsiteY2" fmla="*/ 3990975 h 6877050"/>
              <a:gd name="connsiteX3" fmla="*/ 3467100 w 4953000"/>
              <a:gd name="connsiteY3" fmla="*/ 2847975 h 6877050"/>
              <a:gd name="connsiteX4" fmla="*/ 4953000 w 4953000"/>
              <a:gd name="connsiteY4" fmla="*/ 0 h 6877050"/>
              <a:gd name="connsiteX0" fmla="*/ 0 w 4953000"/>
              <a:gd name="connsiteY0" fmla="*/ 6877050 h 6877050"/>
              <a:gd name="connsiteX1" fmla="*/ 514350 w 4953000"/>
              <a:gd name="connsiteY1" fmla="*/ 5305425 h 6877050"/>
              <a:gd name="connsiteX2" fmla="*/ 2095500 w 4953000"/>
              <a:gd name="connsiteY2" fmla="*/ 3990975 h 6877050"/>
              <a:gd name="connsiteX3" fmla="*/ 3467100 w 4953000"/>
              <a:gd name="connsiteY3" fmla="*/ 2847975 h 6877050"/>
              <a:gd name="connsiteX4" fmla="*/ 4953000 w 4953000"/>
              <a:gd name="connsiteY4" fmla="*/ 0 h 6877050"/>
              <a:gd name="connsiteX0" fmla="*/ 0 w 4953000"/>
              <a:gd name="connsiteY0" fmla="*/ 6877050 h 6877050"/>
              <a:gd name="connsiteX1" fmla="*/ 514350 w 4953000"/>
              <a:gd name="connsiteY1" fmla="*/ 5305425 h 6877050"/>
              <a:gd name="connsiteX2" fmla="*/ 2095500 w 4953000"/>
              <a:gd name="connsiteY2" fmla="*/ 3990975 h 6877050"/>
              <a:gd name="connsiteX3" fmla="*/ 3448050 w 4953000"/>
              <a:gd name="connsiteY3" fmla="*/ 2743200 h 6877050"/>
              <a:gd name="connsiteX4" fmla="*/ 4953000 w 4953000"/>
              <a:gd name="connsiteY4" fmla="*/ 0 h 6877050"/>
              <a:gd name="connsiteX0" fmla="*/ 0 w 4953000"/>
              <a:gd name="connsiteY0" fmla="*/ 6877050 h 6877050"/>
              <a:gd name="connsiteX1" fmla="*/ 514350 w 4953000"/>
              <a:gd name="connsiteY1" fmla="*/ 5305425 h 6877050"/>
              <a:gd name="connsiteX2" fmla="*/ 2095500 w 4953000"/>
              <a:gd name="connsiteY2" fmla="*/ 3990975 h 6877050"/>
              <a:gd name="connsiteX3" fmla="*/ 3448050 w 4953000"/>
              <a:gd name="connsiteY3" fmla="*/ 2743200 h 6877050"/>
              <a:gd name="connsiteX4" fmla="*/ 4953000 w 4953000"/>
              <a:gd name="connsiteY4" fmla="*/ 0 h 6877050"/>
              <a:gd name="connsiteX0" fmla="*/ 0 w 4953000"/>
              <a:gd name="connsiteY0" fmla="*/ 6877050 h 6877050"/>
              <a:gd name="connsiteX1" fmla="*/ 514350 w 4953000"/>
              <a:gd name="connsiteY1" fmla="*/ 5305425 h 6877050"/>
              <a:gd name="connsiteX2" fmla="*/ 2095500 w 4953000"/>
              <a:gd name="connsiteY2" fmla="*/ 3990975 h 6877050"/>
              <a:gd name="connsiteX3" fmla="*/ 3495675 w 4953000"/>
              <a:gd name="connsiteY3" fmla="*/ 2819400 h 6877050"/>
              <a:gd name="connsiteX4" fmla="*/ 4953000 w 4953000"/>
              <a:gd name="connsiteY4" fmla="*/ 0 h 6877050"/>
              <a:gd name="connsiteX0" fmla="*/ 0 w 4953000"/>
              <a:gd name="connsiteY0" fmla="*/ 6877050 h 6877050"/>
              <a:gd name="connsiteX1" fmla="*/ 514350 w 4953000"/>
              <a:gd name="connsiteY1" fmla="*/ 5305425 h 6877050"/>
              <a:gd name="connsiteX2" fmla="*/ 2095500 w 4953000"/>
              <a:gd name="connsiteY2" fmla="*/ 3990975 h 6877050"/>
              <a:gd name="connsiteX3" fmla="*/ 3495675 w 4953000"/>
              <a:gd name="connsiteY3" fmla="*/ 2819400 h 6877050"/>
              <a:gd name="connsiteX4" fmla="*/ 4953000 w 4953000"/>
              <a:gd name="connsiteY4" fmla="*/ 0 h 6877050"/>
              <a:gd name="connsiteX0" fmla="*/ 0 w 4953000"/>
              <a:gd name="connsiteY0" fmla="*/ 6877050 h 6877050"/>
              <a:gd name="connsiteX1" fmla="*/ 514350 w 4953000"/>
              <a:gd name="connsiteY1" fmla="*/ 5305425 h 6877050"/>
              <a:gd name="connsiteX2" fmla="*/ 2095500 w 4953000"/>
              <a:gd name="connsiteY2" fmla="*/ 3990975 h 6877050"/>
              <a:gd name="connsiteX3" fmla="*/ 3495675 w 4953000"/>
              <a:gd name="connsiteY3" fmla="*/ 2819400 h 6877050"/>
              <a:gd name="connsiteX4" fmla="*/ 4953000 w 4953000"/>
              <a:gd name="connsiteY4" fmla="*/ 0 h 6877050"/>
              <a:gd name="connsiteX0" fmla="*/ 0 w 4953000"/>
              <a:gd name="connsiteY0" fmla="*/ 6877050 h 6877050"/>
              <a:gd name="connsiteX1" fmla="*/ 447675 w 4953000"/>
              <a:gd name="connsiteY1" fmla="*/ 5324475 h 6877050"/>
              <a:gd name="connsiteX2" fmla="*/ 2095500 w 4953000"/>
              <a:gd name="connsiteY2" fmla="*/ 3990975 h 6877050"/>
              <a:gd name="connsiteX3" fmla="*/ 3495675 w 4953000"/>
              <a:gd name="connsiteY3" fmla="*/ 2819400 h 6877050"/>
              <a:gd name="connsiteX4" fmla="*/ 4953000 w 4953000"/>
              <a:gd name="connsiteY4" fmla="*/ 0 h 6877050"/>
              <a:gd name="connsiteX0" fmla="*/ 0 w 4953000"/>
              <a:gd name="connsiteY0" fmla="*/ 6877050 h 6877050"/>
              <a:gd name="connsiteX1" fmla="*/ 447675 w 4953000"/>
              <a:gd name="connsiteY1" fmla="*/ 5324475 h 6877050"/>
              <a:gd name="connsiteX2" fmla="*/ 2095500 w 4953000"/>
              <a:gd name="connsiteY2" fmla="*/ 3990975 h 6877050"/>
              <a:gd name="connsiteX3" fmla="*/ 3495675 w 4953000"/>
              <a:gd name="connsiteY3" fmla="*/ 2819400 h 6877050"/>
              <a:gd name="connsiteX4" fmla="*/ 4953000 w 4953000"/>
              <a:gd name="connsiteY4" fmla="*/ 0 h 6877050"/>
              <a:gd name="connsiteX0" fmla="*/ 0 w 4953000"/>
              <a:gd name="connsiteY0" fmla="*/ 6877050 h 6877050"/>
              <a:gd name="connsiteX1" fmla="*/ 447675 w 4953000"/>
              <a:gd name="connsiteY1" fmla="*/ 5324475 h 6877050"/>
              <a:gd name="connsiteX2" fmla="*/ 2095500 w 4953000"/>
              <a:gd name="connsiteY2" fmla="*/ 3990975 h 6877050"/>
              <a:gd name="connsiteX3" fmla="*/ 3495675 w 4953000"/>
              <a:gd name="connsiteY3" fmla="*/ 2819400 h 6877050"/>
              <a:gd name="connsiteX4" fmla="*/ 4953000 w 4953000"/>
              <a:gd name="connsiteY4" fmla="*/ 0 h 6877050"/>
              <a:gd name="connsiteX0" fmla="*/ 0 w 4953000"/>
              <a:gd name="connsiteY0" fmla="*/ 6877050 h 6877050"/>
              <a:gd name="connsiteX1" fmla="*/ 447675 w 4953000"/>
              <a:gd name="connsiteY1" fmla="*/ 5324475 h 6877050"/>
              <a:gd name="connsiteX2" fmla="*/ 2095500 w 4953000"/>
              <a:gd name="connsiteY2" fmla="*/ 3990975 h 6877050"/>
              <a:gd name="connsiteX3" fmla="*/ 3495675 w 4953000"/>
              <a:gd name="connsiteY3" fmla="*/ 2819400 h 6877050"/>
              <a:gd name="connsiteX4" fmla="*/ 4953000 w 4953000"/>
              <a:gd name="connsiteY4" fmla="*/ 0 h 6877050"/>
              <a:gd name="connsiteX0" fmla="*/ 0 w 4953000"/>
              <a:gd name="connsiteY0" fmla="*/ 6877050 h 6877050"/>
              <a:gd name="connsiteX1" fmla="*/ 447675 w 4953000"/>
              <a:gd name="connsiteY1" fmla="*/ 5324475 h 6877050"/>
              <a:gd name="connsiteX2" fmla="*/ 2095500 w 4953000"/>
              <a:gd name="connsiteY2" fmla="*/ 3990975 h 6877050"/>
              <a:gd name="connsiteX3" fmla="*/ 3495675 w 4953000"/>
              <a:gd name="connsiteY3" fmla="*/ 2819400 h 6877050"/>
              <a:gd name="connsiteX4" fmla="*/ 4953000 w 4953000"/>
              <a:gd name="connsiteY4" fmla="*/ 0 h 6877050"/>
              <a:gd name="connsiteX0" fmla="*/ 0 w 4953000"/>
              <a:gd name="connsiteY0" fmla="*/ 6877050 h 6877050"/>
              <a:gd name="connsiteX1" fmla="*/ 447675 w 4953000"/>
              <a:gd name="connsiteY1" fmla="*/ 5324475 h 6877050"/>
              <a:gd name="connsiteX2" fmla="*/ 2095500 w 4953000"/>
              <a:gd name="connsiteY2" fmla="*/ 3990975 h 6877050"/>
              <a:gd name="connsiteX3" fmla="*/ 3495675 w 4953000"/>
              <a:gd name="connsiteY3" fmla="*/ 2819400 h 6877050"/>
              <a:gd name="connsiteX4" fmla="*/ 4953000 w 4953000"/>
              <a:gd name="connsiteY4" fmla="*/ 0 h 6877050"/>
              <a:gd name="connsiteX0" fmla="*/ 0 w 4953000"/>
              <a:gd name="connsiteY0" fmla="*/ 6877050 h 6877050"/>
              <a:gd name="connsiteX1" fmla="*/ 447675 w 4953000"/>
              <a:gd name="connsiteY1" fmla="*/ 5324475 h 6877050"/>
              <a:gd name="connsiteX2" fmla="*/ 2095500 w 4953000"/>
              <a:gd name="connsiteY2" fmla="*/ 3990975 h 6877050"/>
              <a:gd name="connsiteX3" fmla="*/ 3495675 w 4953000"/>
              <a:gd name="connsiteY3" fmla="*/ 2819400 h 6877050"/>
              <a:gd name="connsiteX4" fmla="*/ 4953000 w 4953000"/>
              <a:gd name="connsiteY4" fmla="*/ 0 h 6877050"/>
              <a:gd name="connsiteX0" fmla="*/ 13836 w 4966836"/>
              <a:gd name="connsiteY0" fmla="*/ 6877050 h 6877050"/>
              <a:gd name="connsiteX1" fmla="*/ 461511 w 4966836"/>
              <a:gd name="connsiteY1" fmla="*/ 5324475 h 6877050"/>
              <a:gd name="connsiteX2" fmla="*/ 2109336 w 4966836"/>
              <a:gd name="connsiteY2" fmla="*/ 3990975 h 6877050"/>
              <a:gd name="connsiteX3" fmla="*/ 3509511 w 4966836"/>
              <a:gd name="connsiteY3" fmla="*/ 2819400 h 6877050"/>
              <a:gd name="connsiteX4" fmla="*/ 4966836 w 4966836"/>
              <a:gd name="connsiteY4" fmla="*/ 0 h 6877050"/>
              <a:gd name="connsiteX0" fmla="*/ 13836 w 4966836"/>
              <a:gd name="connsiteY0" fmla="*/ 6877050 h 6877050"/>
              <a:gd name="connsiteX1" fmla="*/ 461511 w 4966836"/>
              <a:gd name="connsiteY1" fmla="*/ 5324475 h 6877050"/>
              <a:gd name="connsiteX2" fmla="*/ 2109336 w 4966836"/>
              <a:gd name="connsiteY2" fmla="*/ 3990975 h 6877050"/>
              <a:gd name="connsiteX3" fmla="*/ 3557136 w 4966836"/>
              <a:gd name="connsiteY3" fmla="*/ 2609850 h 6877050"/>
              <a:gd name="connsiteX4" fmla="*/ 4966836 w 4966836"/>
              <a:gd name="connsiteY4" fmla="*/ 0 h 6877050"/>
              <a:gd name="connsiteX0" fmla="*/ 13836 w 4966836"/>
              <a:gd name="connsiteY0" fmla="*/ 6877050 h 6877050"/>
              <a:gd name="connsiteX1" fmla="*/ 461511 w 4966836"/>
              <a:gd name="connsiteY1" fmla="*/ 5324475 h 6877050"/>
              <a:gd name="connsiteX2" fmla="*/ 2109336 w 4966836"/>
              <a:gd name="connsiteY2" fmla="*/ 3990975 h 6877050"/>
              <a:gd name="connsiteX3" fmla="*/ 3557136 w 4966836"/>
              <a:gd name="connsiteY3" fmla="*/ 2609850 h 6877050"/>
              <a:gd name="connsiteX4" fmla="*/ 4966836 w 4966836"/>
              <a:gd name="connsiteY4" fmla="*/ 0 h 6877050"/>
              <a:gd name="connsiteX0" fmla="*/ 13836 w 4966836"/>
              <a:gd name="connsiteY0" fmla="*/ 6877050 h 6877050"/>
              <a:gd name="connsiteX1" fmla="*/ 461511 w 4966836"/>
              <a:gd name="connsiteY1" fmla="*/ 5324475 h 6877050"/>
              <a:gd name="connsiteX2" fmla="*/ 2080761 w 4966836"/>
              <a:gd name="connsiteY2" fmla="*/ 3981450 h 6877050"/>
              <a:gd name="connsiteX3" fmla="*/ 3557136 w 4966836"/>
              <a:gd name="connsiteY3" fmla="*/ 2609850 h 6877050"/>
              <a:gd name="connsiteX4" fmla="*/ 4966836 w 4966836"/>
              <a:gd name="connsiteY4" fmla="*/ 0 h 6877050"/>
              <a:gd name="connsiteX0" fmla="*/ 13836 w 4966836"/>
              <a:gd name="connsiteY0" fmla="*/ 6877050 h 6877050"/>
              <a:gd name="connsiteX1" fmla="*/ 461511 w 4966836"/>
              <a:gd name="connsiteY1" fmla="*/ 5324475 h 6877050"/>
              <a:gd name="connsiteX2" fmla="*/ 2080761 w 4966836"/>
              <a:gd name="connsiteY2" fmla="*/ 3981450 h 6877050"/>
              <a:gd name="connsiteX3" fmla="*/ 3557136 w 4966836"/>
              <a:gd name="connsiteY3" fmla="*/ 2609850 h 6877050"/>
              <a:gd name="connsiteX4" fmla="*/ 4966836 w 4966836"/>
              <a:gd name="connsiteY4" fmla="*/ 0 h 6877050"/>
              <a:gd name="connsiteX0" fmla="*/ 13836 w 4681086"/>
              <a:gd name="connsiteY0" fmla="*/ 6829425 h 6829425"/>
              <a:gd name="connsiteX1" fmla="*/ 461511 w 4681086"/>
              <a:gd name="connsiteY1" fmla="*/ 5276850 h 6829425"/>
              <a:gd name="connsiteX2" fmla="*/ 2080761 w 4681086"/>
              <a:gd name="connsiteY2" fmla="*/ 3933825 h 6829425"/>
              <a:gd name="connsiteX3" fmla="*/ 3557136 w 4681086"/>
              <a:gd name="connsiteY3" fmla="*/ 2562225 h 6829425"/>
              <a:gd name="connsiteX4" fmla="*/ 4681086 w 4681086"/>
              <a:gd name="connsiteY4" fmla="*/ 0 h 6829425"/>
              <a:gd name="connsiteX0" fmla="*/ 13836 w 4681086"/>
              <a:gd name="connsiteY0" fmla="*/ 6829425 h 6829425"/>
              <a:gd name="connsiteX1" fmla="*/ 461511 w 4681086"/>
              <a:gd name="connsiteY1" fmla="*/ 5276850 h 6829425"/>
              <a:gd name="connsiteX2" fmla="*/ 2080761 w 4681086"/>
              <a:gd name="connsiteY2" fmla="*/ 3933825 h 6829425"/>
              <a:gd name="connsiteX3" fmla="*/ 3557136 w 4681086"/>
              <a:gd name="connsiteY3" fmla="*/ 2562225 h 6829425"/>
              <a:gd name="connsiteX4" fmla="*/ 4681086 w 4681086"/>
              <a:gd name="connsiteY4" fmla="*/ 0 h 6829425"/>
              <a:gd name="connsiteX0" fmla="*/ 13836 w 4681086"/>
              <a:gd name="connsiteY0" fmla="*/ 6829425 h 6829425"/>
              <a:gd name="connsiteX1" fmla="*/ 461511 w 4681086"/>
              <a:gd name="connsiteY1" fmla="*/ 5276850 h 6829425"/>
              <a:gd name="connsiteX2" fmla="*/ 2080761 w 4681086"/>
              <a:gd name="connsiteY2" fmla="*/ 3933825 h 6829425"/>
              <a:gd name="connsiteX3" fmla="*/ 3557136 w 4681086"/>
              <a:gd name="connsiteY3" fmla="*/ 2562225 h 6829425"/>
              <a:gd name="connsiteX4" fmla="*/ 4681086 w 4681086"/>
              <a:gd name="connsiteY4" fmla="*/ 0 h 6829425"/>
              <a:gd name="connsiteX0" fmla="*/ 13836 w 4681086"/>
              <a:gd name="connsiteY0" fmla="*/ 6829425 h 6829425"/>
              <a:gd name="connsiteX1" fmla="*/ 461511 w 4681086"/>
              <a:gd name="connsiteY1" fmla="*/ 5276850 h 6829425"/>
              <a:gd name="connsiteX2" fmla="*/ 2080761 w 4681086"/>
              <a:gd name="connsiteY2" fmla="*/ 3933825 h 6829425"/>
              <a:gd name="connsiteX3" fmla="*/ 3557136 w 4681086"/>
              <a:gd name="connsiteY3" fmla="*/ 2562225 h 6829425"/>
              <a:gd name="connsiteX4" fmla="*/ 4681086 w 4681086"/>
              <a:gd name="connsiteY4" fmla="*/ 0 h 6829425"/>
              <a:gd name="connsiteX0" fmla="*/ 13836 w 4681086"/>
              <a:gd name="connsiteY0" fmla="*/ 6829425 h 6829425"/>
              <a:gd name="connsiteX1" fmla="*/ 461511 w 4681086"/>
              <a:gd name="connsiteY1" fmla="*/ 5276850 h 6829425"/>
              <a:gd name="connsiteX2" fmla="*/ 2080761 w 4681086"/>
              <a:gd name="connsiteY2" fmla="*/ 3933825 h 6829425"/>
              <a:gd name="connsiteX3" fmla="*/ 3557136 w 4681086"/>
              <a:gd name="connsiteY3" fmla="*/ 2562225 h 6829425"/>
              <a:gd name="connsiteX4" fmla="*/ 4681086 w 4681086"/>
              <a:gd name="connsiteY4" fmla="*/ 0 h 6829425"/>
              <a:gd name="connsiteX0" fmla="*/ 8988 w 4676238"/>
              <a:gd name="connsiteY0" fmla="*/ 6829425 h 6829425"/>
              <a:gd name="connsiteX1" fmla="*/ 561438 w 4676238"/>
              <a:gd name="connsiteY1" fmla="*/ 5257800 h 6829425"/>
              <a:gd name="connsiteX2" fmla="*/ 2075913 w 4676238"/>
              <a:gd name="connsiteY2" fmla="*/ 3933825 h 6829425"/>
              <a:gd name="connsiteX3" fmla="*/ 3552288 w 4676238"/>
              <a:gd name="connsiteY3" fmla="*/ 2562225 h 6829425"/>
              <a:gd name="connsiteX4" fmla="*/ 4676238 w 4676238"/>
              <a:gd name="connsiteY4" fmla="*/ 0 h 6829425"/>
              <a:gd name="connsiteX0" fmla="*/ 7744 w 4674994"/>
              <a:gd name="connsiteY0" fmla="*/ 6829425 h 6829425"/>
              <a:gd name="connsiteX1" fmla="*/ 560194 w 4674994"/>
              <a:gd name="connsiteY1" fmla="*/ 5257800 h 6829425"/>
              <a:gd name="connsiteX2" fmla="*/ 2074669 w 4674994"/>
              <a:gd name="connsiteY2" fmla="*/ 3933825 h 6829425"/>
              <a:gd name="connsiteX3" fmla="*/ 3551044 w 4674994"/>
              <a:gd name="connsiteY3" fmla="*/ 2562225 h 6829425"/>
              <a:gd name="connsiteX4" fmla="*/ 4674994 w 4674994"/>
              <a:gd name="connsiteY4" fmla="*/ 0 h 6829425"/>
              <a:gd name="connsiteX0" fmla="*/ 5269 w 4824919"/>
              <a:gd name="connsiteY0" fmla="*/ 6848475 h 6848475"/>
              <a:gd name="connsiteX1" fmla="*/ 710119 w 4824919"/>
              <a:gd name="connsiteY1" fmla="*/ 5257800 h 6848475"/>
              <a:gd name="connsiteX2" fmla="*/ 2224594 w 4824919"/>
              <a:gd name="connsiteY2" fmla="*/ 3933825 h 6848475"/>
              <a:gd name="connsiteX3" fmla="*/ 3700969 w 4824919"/>
              <a:gd name="connsiteY3" fmla="*/ 2562225 h 6848475"/>
              <a:gd name="connsiteX4" fmla="*/ 4824919 w 4824919"/>
              <a:gd name="connsiteY4" fmla="*/ 0 h 6848475"/>
              <a:gd name="connsiteX0" fmla="*/ 0 w 4819650"/>
              <a:gd name="connsiteY0" fmla="*/ 6848475 h 6848475"/>
              <a:gd name="connsiteX1" fmla="*/ 704850 w 4819650"/>
              <a:gd name="connsiteY1" fmla="*/ 5257800 h 6848475"/>
              <a:gd name="connsiteX2" fmla="*/ 2219325 w 4819650"/>
              <a:gd name="connsiteY2" fmla="*/ 3933825 h 6848475"/>
              <a:gd name="connsiteX3" fmla="*/ 3695700 w 4819650"/>
              <a:gd name="connsiteY3" fmla="*/ 2562225 h 6848475"/>
              <a:gd name="connsiteX4" fmla="*/ 4819650 w 4819650"/>
              <a:gd name="connsiteY4" fmla="*/ 0 h 6848475"/>
              <a:gd name="connsiteX0" fmla="*/ 0 w 4819650"/>
              <a:gd name="connsiteY0" fmla="*/ 6848475 h 6848475"/>
              <a:gd name="connsiteX1" fmla="*/ 704850 w 4819650"/>
              <a:gd name="connsiteY1" fmla="*/ 5257800 h 6848475"/>
              <a:gd name="connsiteX2" fmla="*/ 2219325 w 4819650"/>
              <a:gd name="connsiteY2" fmla="*/ 3933825 h 6848475"/>
              <a:gd name="connsiteX3" fmla="*/ 3695700 w 4819650"/>
              <a:gd name="connsiteY3" fmla="*/ 2562225 h 6848475"/>
              <a:gd name="connsiteX4" fmla="*/ 4819650 w 4819650"/>
              <a:gd name="connsiteY4" fmla="*/ 0 h 6848475"/>
              <a:gd name="connsiteX0" fmla="*/ 0 w 4819650"/>
              <a:gd name="connsiteY0" fmla="*/ 6848475 h 6848475"/>
              <a:gd name="connsiteX1" fmla="*/ 704850 w 4819650"/>
              <a:gd name="connsiteY1" fmla="*/ 5257800 h 6848475"/>
              <a:gd name="connsiteX2" fmla="*/ 2219325 w 4819650"/>
              <a:gd name="connsiteY2" fmla="*/ 3933825 h 6848475"/>
              <a:gd name="connsiteX3" fmla="*/ 3695700 w 4819650"/>
              <a:gd name="connsiteY3" fmla="*/ 2562225 h 6848475"/>
              <a:gd name="connsiteX4" fmla="*/ 4819650 w 4819650"/>
              <a:gd name="connsiteY4" fmla="*/ 0 h 6848475"/>
              <a:gd name="connsiteX0" fmla="*/ 0 w 4819650"/>
              <a:gd name="connsiteY0" fmla="*/ 6848475 h 6848475"/>
              <a:gd name="connsiteX1" fmla="*/ 781050 w 4819650"/>
              <a:gd name="connsiteY1" fmla="*/ 5276850 h 6848475"/>
              <a:gd name="connsiteX2" fmla="*/ 2219325 w 4819650"/>
              <a:gd name="connsiteY2" fmla="*/ 3933825 h 6848475"/>
              <a:gd name="connsiteX3" fmla="*/ 3695700 w 4819650"/>
              <a:gd name="connsiteY3" fmla="*/ 2562225 h 6848475"/>
              <a:gd name="connsiteX4" fmla="*/ 4819650 w 4819650"/>
              <a:gd name="connsiteY4" fmla="*/ 0 h 6848475"/>
              <a:gd name="connsiteX0" fmla="*/ 0 w 4819650"/>
              <a:gd name="connsiteY0" fmla="*/ 6848475 h 6848475"/>
              <a:gd name="connsiteX1" fmla="*/ 781050 w 4819650"/>
              <a:gd name="connsiteY1" fmla="*/ 5276850 h 6848475"/>
              <a:gd name="connsiteX2" fmla="*/ 2219325 w 4819650"/>
              <a:gd name="connsiteY2" fmla="*/ 3933825 h 6848475"/>
              <a:gd name="connsiteX3" fmla="*/ 3695700 w 4819650"/>
              <a:gd name="connsiteY3" fmla="*/ 2562225 h 6848475"/>
              <a:gd name="connsiteX4" fmla="*/ 4819650 w 4819650"/>
              <a:gd name="connsiteY4" fmla="*/ 0 h 6848475"/>
              <a:gd name="connsiteX0" fmla="*/ 0 w 4819650"/>
              <a:gd name="connsiteY0" fmla="*/ 6848475 h 6848475"/>
              <a:gd name="connsiteX1" fmla="*/ 781050 w 4819650"/>
              <a:gd name="connsiteY1" fmla="*/ 5276850 h 6848475"/>
              <a:gd name="connsiteX2" fmla="*/ 2219325 w 4819650"/>
              <a:gd name="connsiteY2" fmla="*/ 3933825 h 6848475"/>
              <a:gd name="connsiteX3" fmla="*/ 3695700 w 4819650"/>
              <a:gd name="connsiteY3" fmla="*/ 2562225 h 6848475"/>
              <a:gd name="connsiteX4" fmla="*/ 4819650 w 4819650"/>
              <a:gd name="connsiteY4" fmla="*/ 0 h 6848475"/>
              <a:gd name="connsiteX0" fmla="*/ 0 w 4819650"/>
              <a:gd name="connsiteY0" fmla="*/ 6848475 h 6848475"/>
              <a:gd name="connsiteX1" fmla="*/ 781050 w 4819650"/>
              <a:gd name="connsiteY1" fmla="*/ 5276850 h 6848475"/>
              <a:gd name="connsiteX2" fmla="*/ 2219325 w 4819650"/>
              <a:gd name="connsiteY2" fmla="*/ 3933825 h 6848475"/>
              <a:gd name="connsiteX3" fmla="*/ 3695700 w 4819650"/>
              <a:gd name="connsiteY3" fmla="*/ 2562225 h 6848475"/>
              <a:gd name="connsiteX4" fmla="*/ 4819650 w 4819650"/>
              <a:gd name="connsiteY4" fmla="*/ 0 h 6848475"/>
              <a:gd name="connsiteX0" fmla="*/ 0 w 4819650"/>
              <a:gd name="connsiteY0" fmla="*/ 6848475 h 6848475"/>
              <a:gd name="connsiteX1" fmla="*/ 781050 w 4819650"/>
              <a:gd name="connsiteY1" fmla="*/ 5276850 h 6848475"/>
              <a:gd name="connsiteX2" fmla="*/ 2219325 w 4819650"/>
              <a:gd name="connsiteY2" fmla="*/ 3933825 h 6848475"/>
              <a:gd name="connsiteX3" fmla="*/ 3695700 w 4819650"/>
              <a:gd name="connsiteY3" fmla="*/ 2562225 h 6848475"/>
              <a:gd name="connsiteX4" fmla="*/ 4819650 w 4819650"/>
              <a:gd name="connsiteY4" fmla="*/ 0 h 6848475"/>
              <a:gd name="connsiteX0" fmla="*/ 0 w 4819650"/>
              <a:gd name="connsiteY0" fmla="*/ 6848475 h 6848475"/>
              <a:gd name="connsiteX1" fmla="*/ 781050 w 4819650"/>
              <a:gd name="connsiteY1" fmla="*/ 5276850 h 6848475"/>
              <a:gd name="connsiteX2" fmla="*/ 2219325 w 4819650"/>
              <a:gd name="connsiteY2" fmla="*/ 3933825 h 6848475"/>
              <a:gd name="connsiteX3" fmla="*/ 3695700 w 4819650"/>
              <a:gd name="connsiteY3" fmla="*/ 2562225 h 6848475"/>
              <a:gd name="connsiteX4" fmla="*/ 4819650 w 4819650"/>
              <a:gd name="connsiteY4" fmla="*/ 0 h 6848475"/>
              <a:gd name="connsiteX0" fmla="*/ 0 w 4819650"/>
              <a:gd name="connsiteY0" fmla="*/ 6848475 h 6848475"/>
              <a:gd name="connsiteX1" fmla="*/ 781050 w 4819650"/>
              <a:gd name="connsiteY1" fmla="*/ 5276850 h 6848475"/>
              <a:gd name="connsiteX2" fmla="*/ 2219325 w 4819650"/>
              <a:gd name="connsiteY2" fmla="*/ 3914775 h 6848475"/>
              <a:gd name="connsiteX3" fmla="*/ 3695700 w 4819650"/>
              <a:gd name="connsiteY3" fmla="*/ 2562225 h 6848475"/>
              <a:gd name="connsiteX4" fmla="*/ 4819650 w 4819650"/>
              <a:gd name="connsiteY4" fmla="*/ 0 h 6848475"/>
              <a:gd name="connsiteX0" fmla="*/ 0 w 4819650"/>
              <a:gd name="connsiteY0" fmla="*/ 6848475 h 6848475"/>
              <a:gd name="connsiteX1" fmla="*/ 781050 w 4819650"/>
              <a:gd name="connsiteY1" fmla="*/ 5276850 h 6848475"/>
              <a:gd name="connsiteX2" fmla="*/ 2219325 w 4819650"/>
              <a:gd name="connsiteY2" fmla="*/ 3914775 h 6848475"/>
              <a:gd name="connsiteX3" fmla="*/ 3695700 w 4819650"/>
              <a:gd name="connsiteY3" fmla="*/ 2562225 h 6848475"/>
              <a:gd name="connsiteX4" fmla="*/ 4819650 w 4819650"/>
              <a:gd name="connsiteY4" fmla="*/ 0 h 6848475"/>
              <a:gd name="connsiteX0" fmla="*/ 0 w 4819650"/>
              <a:gd name="connsiteY0" fmla="*/ 6848475 h 6848475"/>
              <a:gd name="connsiteX1" fmla="*/ 781050 w 4819650"/>
              <a:gd name="connsiteY1" fmla="*/ 5276850 h 6848475"/>
              <a:gd name="connsiteX2" fmla="*/ 2219325 w 4819650"/>
              <a:gd name="connsiteY2" fmla="*/ 3914775 h 6848475"/>
              <a:gd name="connsiteX3" fmla="*/ 3695700 w 4819650"/>
              <a:gd name="connsiteY3" fmla="*/ 2562225 h 6848475"/>
              <a:gd name="connsiteX4" fmla="*/ 4819650 w 4819650"/>
              <a:gd name="connsiteY4" fmla="*/ 0 h 6848475"/>
              <a:gd name="connsiteX0" fmla="*/ 0 w 4819650"/>
              <a:gd name="connsiteY0" fmla="*/ 6848475 h 6848475"/>
              <a:gd name="connsiteX1" fmla="*/ 781050 w 4819650"/>
              <a:gd name="connsiteY1" fmla="*/ 5276850 h 6848475"/>
              <a:gd name="connsiteX2" fmla="*/ 2219325 w 4819650"/>
              <a:gd name="connsiteY2" fmla="*/ 3914775 h 6848475"/>
              <a:gd name="connsiteX3" fmla="*/ 3695700 w 4819650"/>
              <a:gd name="connsiteY3" fmla="*/ 2562225 h 6848475"/>
              <a:gd name="connsiteX4" fmla="*/ 4819650 w 4819650"/>
              <a:gd name="connsiteY4" fmla="*/ 0 h 6848475"/>
              <a:gd name="connsiteX0" fmla="*/ 0 w 4819650"/>
              <a:gd name="connsiteY0" fmla="*/ 6848475 h 6848475"/>
              <a:gd name="connsiteX1" fmla="*/ 781050 w 4819650"/>
              <a:gd name="connsiteY1" fmla="*/ 5276850 h 6848475"/>
              <a:gd name="connsiteX2" fmla="*/ 2219325 w 4819650"/>
              <a:gd name="connsiteY2" fmla="*/ 3914775 h 6848475"/>
              <a:gd name="connsiteX3" fmla="*/ 3695700 w 4819650"/>
              <a:gd name="connsiteY3" fmla="*/ 2562225 h 6848475"/>
              <a:gd name="connsiteX4" fmla="*/ 4819650 w 4819650"/>
              <a:gd name="connsiteY4" fmla="*/ 0 h 6848475"/>
              <a:gd name="connsiteX0" fmla="*/ 0 w 4819650"/>
              <a:gd name="connsiteY0" fmla="*/ 6848475 h 6848475"/>
              <a:gd name="connsiteX1" fmla="*/ 781050 w 4819650"/>
              <a:gd name="connsiteY1" fmla="*/ 5276850 h 6848475"/>
              <a:gd name="connsiteX2" fmla="*/ 2219325 w 4819650"/>
              <a:gd name="connsiteY2" fmla="*/ 3914775 h 6848475"/>
              <a:gd name="connsiteX3" fmla="*/ 3695700 w 4819650"/>
              <a:gd name="connsiteY3" fmla="*/ 2562225 h 6848475"/>
              <a:gd name="connsiteX4" fmla="*/ 4819650 w 4819650"/>
              <a:gd name="connsiteY4" fmla="*/ 0 h 6848475"/>
              <a:gd name="connsiteX0" fmla="*/ 0 w 4819650"/>
              <a:gd name="connsiteY0" fmla="*/ 6848475 h 6848475"/>
              <a:gd name="connsiteX1" fmla="*/ 781050 w 4819650"/>
              <a:gd name="connsiteY1" fmla="*/ 5276850 h 6848475"/>
              <a:gd name="connsiteX2" fmla="*/ 2219325 w 4819650"/>
              <a:gd name="connsiteY2" fmla="*/ 3914775 h 6848475"/>
              <a:gd name="connsiteX3" fmla="*/ 3695700 w 4819650"/>
              <a:gd name="connsiteY3" fmla="*/ 2562225 h 6848475"/>
              <a:gd name="connsiteX4" fmla="*/ 4819650 w 4819650"/>
              <a:gd name="connsiteY4" fmla="*/ 0 h 6848475"/>
              <a:gd name="connsiteX0" fmla="*/ 0 w 4819650"/>
              <a:gd name="connsiteY0" fmla="*/ 6848475 h 6848475"/>
              <a:gd name="connsiteX1" fmla="*/ 781050 w 4819650"/>
              <a:gd name="connsiteY1" fmla="*/ 5276850 h 6848475"/>
              <a:gd name="connsiteX2" fmla="*/ 2219325 w 4819650"/>
              <a:gd name="connsiteY2" fmla="*/ 3914775 h 6848475"/>
              <a:gd name="connsiteX3" fmla="*/ 3695700 w 4819650"/>
              <a:gd name="connsiteY3" fmla="*/ 2562225 h 6848475"/>
              <a:gd name="connsiteX4" fmla="*/ 4819650 w 4819650"/>
              <a:gd name="connsiteY4" fmla="*/ 0 h 6848475"/>
              <a:gd name="connsiteX0" fmla="*/ 0 w 4819650"/>
              <a:gd name="connsiteY0" fmla="*/ 6848475 h 6848475"/>
              <a:gd name="connsiteX1" fmla="*/ 781050 w 4819650"/>
              <a:gd name="connsiteY1" fmla="*/ 5276850 h 6848475"/>
              <a:gd name="connsiteX2" fmla="*/ 2219325 w 4819650"/>
              <a:gd name="connsiteY2" fmla="*/ 3914775 h 6848475"/>
              <a:gd name="connsiteX3" fmla="*/ 3695700 w 4819650"/>
              <a:gd name="connsiteY3" fmla="*/ 2562225 h 6848475"/>
              <a:gd name="connsiteX4" fmla="*/ 4819650 w 4819650"/>
              <a:gd name="connsiteY4" fmla="*/ 0 h 6848475"/>
              <a:gd name="connsiteX0" fmla="*/ 0 w 4819650"/>
              <a:gd name="connsiteY0" fmla="*/ 6848475 h 6848475"/>
              <a:gd name="connsiteX1" fmla="*/ 781050 w 4819650"/>
              <a:gd name="connsiteY1" fmla="*/ 5276850 h 6848475"/>
              <a:gd name="connsiteX2" fmla="*/ 2219325 w 4819650"/>
              <a:gd name="connsiteY2" fmla="*/ 3914775 h 6848475"/>
              <a:gd name="connsiteX3" fmla="*/ 3695700 w 4819650"/>
              <a:gd name="connsiteY3" fmla="*/ 2562225 h 6848475"/>
              <a:gd name="connsiteX4" fmla="*/ 4819650 w 4819650"/>
              <a:gd name="connsiteY4" fmla="*/ 0 h 6848475"/>
              <a:gd name="connsiteX0" fmla="*/ 0 w 4819650"/>
              <a:gd name="connsiteY0" fmla="*/ 6848475 h 6848475"/>
              <a:gd name="connsiteX1" fmla="*/ 781050 w 4819650"/>
              <a:gd name="connsiteY1" fmla="*/ 5276850 h 6848475"/>
              <a:gd name="connsiteX2" fmla="*/ 2219325 w 4819650"/>
              <a:gd name="connsiteY2" fmla="*/ 3914775 h 6848475"/>
              <a:gd name="connsiteX3" fmla="*/ 3800475 w 4819650"/>
              <a:gd name="connsiteY3" fmla="*/ 2600167 h 6848475"/>
              <a:gd name="connsiteX4" fmla="*/ 4819650 w 4819650"/>
              <a:gd name="connsiteY4" fmla="*/ 0 h 6848475"/>
              <a:gd name="connsiteX0" fmla="*/ 0 w 4819650"/>
              <a:gd name="connsiteY0" fmla="*/ 6848475 h 6848475"/>
              <a:gd name="connsiteX1" fmla="*/ 781050 w 4819650"/>
              <a:gd name="connsiteY1" fmla="*/ 5276850 h 6848475"/>
              <a:gd name="connsiteX2" fmla="*/ 2219325 w 4819650"/>
              <a:gd name="connsiteY2" fmla="*/ 3914775 h 6848475"/>
              <a:gd name="connsiteX3" fmla="*/ 3800475 w 4819650"/>
              <a:gd name="connsiteY3" fmla="*/ 2600167 h 6848475"/>
              <a:gd name="connsiteX4" fmla="*/ 4819650 w 4819650"/>
              <a:gd name="connsiteY4" fmla="*/ 0 h 6848475"/>
              <a:gd name="connsiteX0" fmla="*/ 0 w 4819650"/>
              <a:gd name="connsiteY0" fmla="*/ 6848475 h 6848475"/>
              <a:gd name="connsiteX1" fmla="*/ 781050 w 4819650"/>
              <a:gd name="connsiteY1" fmla="*/ 5276850 h 6848475"/>
              <a:gd name="connsiteX2" fmla="*/ 2219325 w 4819650"/>
              <a:gd name="connsiteY2" fmla="*/ 3914775 h 6848475"/>
              <a:gd name="connsiteX3" fmla="*/ 3752850 w 4819650"/>
              <a:gd name="connsiteY3" fmla="*/ 2600167 h 6848475"/>
              <a:gd name="connsiteX4" fmla="*/ 4819650 w 4819650"/>
              <a:gd name="connsiteY4" fmla="*/ 0 h 6848475"/>
              <a:gd name="connsiteX0" fmla="*/ 0 w 4819650"/>
              <a:gd name="connsiteY0" fmla="*/ 6848475 h 6848475"/>
              <a:gd name="connsiteX1" fmla="*/ 781050 w 4819650"/>
              <a:gd name="connsiteY1" fmla="*/ 5276850 h 6848475"/>
              <a:gd name="connsiteX2" fmla="*/ 2219325 w 4819650"/>
              <a:gd name="connsiteY2" fmla="*/ 3914775 h 6848475"/>
              <a:gd name="connsiteX3" fmla="*/ 3752850 w 4819650"/>
              <a:gd name="connsiteY3" fmla="*/ 2600167 h 6848475"/>
              <a:gd name="connsiteX4" fmla="*/ 4819650 w 4819650"/>
              <a:gd name="connsiteY4" fmla="*/ 0 h 6848475"/>
              <a:gd name="connsiteX0" fmla="*/ 0 w 4819650"/>
              <a:gd name="connsiteY0" fmla="*/ 6848475 h 6848475"/>
              <a:gd name="connsiteX1" fmla="*/ 781050 w 4819650"/>
              <a:gd name="connsiteY1" fmla="*/ 5276850 h 6848475"/>
              <a:gd name="connsiteX2" fmla="*/ 2219325 w 4819650"/>
              <a:gd name="connsiteY2" fmla="*/ 3914775 h 6848475"/>
              <a:gd name="connsiteX3" fmla="*/ 3752850 w 4819650"/>
              <a:gd name="connsiteY3" fmla="*/ 2600167 h 6848475"/>
              <a:gd name="connsiteX4" fmla="*/ 4819650 w 4819650"/>
              <a:gd name="connsiteY4" fmla="*/ 0 h 6848475"/>
              <a:gd name="connsiteX0" fmla="*/ 0 w 4819650"/>
              <a:gd name="connsiteY0" fmla="*/ 6848475 h 6848475"/>
              <a:gd name="connsiteX1" fmla="*/ 781050 w 4819650"/>
              <a:gd name="connsiteY1" fmla="*/ 5276850 h 6848475"/>
              <a:gd name="connsiteX2" fmla="*/ 2219325 w 4819650"/>
              <a:gd name="connsiteY2" fmla="*/ 3914775 h 6848475"/>
              <a:gd name="connsiteX3" fmla="*/ 3752850 w 4819650"/>
              <a:gd name="connsiteY3" fmla="*/ 2600167 h 6848475"/>
              <a:gd name="connsiteX4" fmla="*/ 4819650 w 4819650"/>
              <a:gd name="connsiteY4" fmla="*/ 0 h 6848475"/>
              <a:gd name="connsiteX0" fmla="*/ 0 w 4819650"/>
              <a:gd name="connsiteY0" fmla="*/ 6848475 h 6848475"/>
              <a:gd name="connsiteX1" fmla="*/ 781050 w 4819650"/>
              <a:gd name="connsiteY1" fmla="*/ 5276850 h 6848475"/>
              <a:gd name="connsiteX2" fmla="*/ 2219325 w 4819650"/>
              <a:gd name="connsiteY2" fmla="*/ 3914775 h 6848475"/>
              <a:gd name="connsiteX3" fmla="*/ 3752850 w 4819650"/>
              <a:gd name="connsiteY3" fmla="*/ 2600167 h 6848475"/>
              <a:gd name="connsiteX4" fmla="*/ 4819650 w 4819650"/>
              <a:gd name="connsiteY4" fmla="*/ 0 h 6848475"/>
              <a:gd name="connsiteX0" fmla="*/ 0 w 6086475"/>
              <a:gd name="connsiteY0" fmla="*/ 6810533 h 6810533"/>
              <a:gd name="connsiteX1" fmla="*/ 781050 w 6086475"/>
              <a:gd name="connsiteY1" fmla="*/ 5238908 h 6810533"/>
              <a:gd name="connsiteX2" fmla="*/ 2219325 w 6086475"/>
              <a:gd name="connsiteY2" fmla="*/ 3876833 h 6810533"/>
              <a:gd name="connsiteX3" fmla="*/ 3752850 w 6086475"/>
              <a:gd name="connsiteY3" fmla="*/ 2562225 h 6810533"/>
              <a:gd name="connsiteX4" fmla="*/ 6086475 w 6086475"/>
              <a:gd name="connsiteY4" fmla="*/ 0 h 6810533"/>
              <a:gd name="connsiteX0" fmla="*/ 0 w 6086475"/>
              <a:gd name="connsiteY0" fmla="*/ 6810533 h 6810533"/>
              <a:gd name="connsiteX1" fmla="*/ 781050 w 6086475"/>
              <a:gd name="connsiteY1" fmla="*/ 5238908 h 6810533"/>
              <a:gd name="connsiteX2" fmla="*/ 2219325 w 6086475"/>
              <a:gd name="connsiteY2" fmla="*/ 3876833 h 6810533"/>
              <a:gd name="connsiteX3" fmla="*/ 3752850 w 6086475"/>
              <a:gd name="connsiteY3" fmla="*/ 2562225 h 6810533"/>
              <a:gd name="connsiteX4" fmla="*/ 6086475 w 6086475"/>
              <a:gd name="connsiteY4" fmla="*/ 0 h 6810533"/>
              <a:gd name="connsiteX0" fmla="*/ 0 w 6086475"/>
              <a:gd name="connsiteY0" fmla="*/ 6810533 h 6810533"/>
              <a:gd name="connsiteX1" fmla="*/ 781050 w 6086475"/>
              <a:gd name="connsiteY1" fmla="*/ 5238908 h 6810533"/>
              <a:gd name="connsiteX2" fmla="*/ 2219325 w 6086475"/>
              <a:gd name="connsiteY2" fmla="*/ 3876833 h 6810533"/>
              <a:gd name="connsiteX3" fmla="*/ 3752850 w 6086475"/>
              <a:gd name="connsiteY3" fmla="*/ 2562225 h 6810533"/>
              <a:gd name="connsiteX4" fmla="*/ 6086475 w 6086475"/>
              <a:gd name="connsiteY4" fmla="*/ 0 h 6810533"/>
              <a:gd name="connsiteX0" fmla="*/ 0 w 6086475"/>
              <a:gd name="connsiteY0" fmla="*/ 6810533 h 6810533"/>
              <a:gd name="connsiteX1" fmla="*/ 781050 w 6086475"/>
              <a:gd name="connsiteY1" fmla="*/ 5238908 h 6810533"/>
              <a:gd name="connsiteX2" fmla="*/ 2219325 w 6086475"/>
              <a:gd name="connsiteY2" fmla="*/ 3876833 h 6810533"/>
              <a:gd name="connsiteX3" fmla="*/ 3752850 w 6086475"/>
              <a:gd name="connsiteY3" fmla="*/ 2562225 h 6810533"/>
              <a:gd name="connsiteX4" fmla="*/ 6086475 w 6086475"/>
              <a:gd name="connsiteY4" fmla="*/ 0 h 6810533"/>
              <a:gd name="connsiteX0" fmla="*/ 0 w 6086475"/>
              <a:gd name="connsiteY0" fmla="*/ 6810533 h 6810533"/>
              <a:gd name="connsiteX1" fmla="*/ 781050 w 6086475"/>
              <a:gd name="connsiteY1" fmla="*/ 5238908 h 6810533"/>
              <a:gd name="connsiteX2" fmla="*/ 2219325 w 6086475"/>
              <a:gd name="connsiteY2" fmla="*/ 3876833 h 6810533"/>
              <a:gd name="connsiteX3" fmla="*/ 3752850 w 6086475"/>
              <a:gd name="connsiteY3" fmla="*/ 2562225 h 6810533"/>
              <a:gd name="connsiteX4" fmla="*/ 6086475 w 6086475"/>
              <a:gd name="connsiteY4" fmla="*/ 0 h 6810533"/>
              <a:gd name="connsiteX0" fmla="*/ 0 w 6172200"/>
              <a:gd name="connsiteY0" fmla="*/ 6857960 h 6857960"/>
              <a:gd name="connsiteX1" fmla="*/ 781050 w 6172200"/>
              <a:gd name="connsiteY1" fmla="*/ 5286335 h 6857960"/>
              <a:gd name="connsiteX2" fmla="*/ 2219325 w 6172200"/>
              <a:gd name="connsiteY2" fmla="*/ 3924260 h 6857960"/>
              <a:gd name="connsiteX3" fmla="*/ 3752850 w 6172200"/>
              <a:gd name="connsiteY3" fmla="*/ 2609652 h 6857960"/>
              <a:gd name="connsiteX4" fmla="*/ 6172200 w 6172200"/>
              <a:gd name="connsiteY4" fmla="*/ 0 h 6857960"/>
              <a:gd name="connsiteX0" fmla="*/ 0 w 6172200"/>
              <a:gd name="connsiteY0" fmla="*/ 6857960 h 6857960"/>
              <a:gd name="connsiteX1" fmla="*/ 781050 w 6172200"/>
              <a:gd name="connsiteY1" fmla="*/ 5286335 h 6857960"/>
              <a:gd name="connsiteX2" fmla="*/ 2219325 w 6172200"/>
              <a:gd name="connsiteY2" fmla="*/ 3924260 h 6857960"/>
              <a:gd name="connsiteX3" fmla="*/ 3752850 w 6172200"/>
              <a:gd name="connsiteY3" fmla="*/ 2609652 h 6857960"/>
              <a:gd name="connsiteX4" fmla="*/ 6172200 w 6172200"/>
              <a:gd name="connsiteY4" fmla="*/ 0 h 6857960"/>
              <a:gd name="connsiteX0" fmla="*/ 0 w 6172200"/>
              <a:gd name="connsiteY0" fmla="*/ 6857960 h 6857960"/>
              <a:gd name="connsiteX1" fmla="*/ 781050 w 6172200"/>
              <a:gd name="connsiteY1" fmla="*/ 5286335 h 6857960"/>
              <a:gd name="connsiteX2" fmla="*/ 3752850 w 6172200"/>
              <a:gd name="connsiteY2" fmla="*/ 2609652 h 6857960"/>
              <a:gd name="connsiteX3" fmla="*/ 6172200 w 6172200"/>
              <a:gd name="connsiteY3" fmla="*/ 0 h 6857960"/>
              <a:gd name="connsiteX0" fmla="*/ 0 w 6172200"/>
              <a:gd name="connsiteY0" fmla="*/ 6857960 h 6857960"/>
              <a:gd name="connsiteX1" fmla="*/ 781050 w 6172200"/>
              <a:gd name="connsiteY1" fmla="*/ 5286335 h 6857960"/>
              <a:gd name="connsiteX2" fmla="*/ 6172200 w 6172200"/>
              <a:gd name="connsiteY2" fmla="*/ 0 h 6857960"/>
              <a:gd name="connsiteX0" fmla="*/ 0 w 6172200"/>
              <a:gd name="connsiteY0" fmla="*/ 6857960 h 6857960"/>
              <a:gd name="connsiteX1" fmla="*/ 6172200 w 6172200"/>
              <a:gd name="connsiteY1" fmla="*/ 0 h 6857960"/>
              <a:gd name="connsiteX0" fmla="*/ 0 w 6172200"/>
              <a:gd name="connsiteY0" fmla="*/ 6857960 h 6857960"/>
              <a:gd name="connsiteX1" fmla="*/ 6172200 w 6172200"/>
              <a:gd name="connsiteY1" fmla="*/ 0 h 6857960"/>
              <a:gd name="connsiteX0" fmla="*/ 0 w 6172200"/>
              <a:gd name="connsiteY0" fmla="*/ 6857960 h 6857960"/>
              <a:gd name="connsiteX1" fmla="*/ 6172200 w 6172200"/>
              <a:gd name="connsiteY1" fmla="*/ 0 h 6857960"/>
              <a:gd name="connsiteX0" fmla="*/ 0 w 6172200"/>
              <a:gd name="connsiteY0" fmla="*/ 6857960 h 6857960"/>
              <a:gd name="connsiteX1" fmla="*/ 6172200 w 6172200"/>
              <a:gd name="connsiteY1" fmla="*/ 0 h 6857960"/>
              <a:gd name="connsiteX0" fmla="*/ 0 w 6172200"/>
              <a:gd name="connsiteY0" fmla="*/ 6857960 h 6857960"/>
              <a:gd name="connsiteX1" fmla="*/ 6172200 w 6172200"/>
              <a:gd name="connsiteY1" fmla="*/ 0 h 6857960"/>
              <a:gd name="connsiteX0" fmla="*/ 0 w 6172200"/>
              <a:gd name="connsiteY0" fmla="*/ 6857960 h 6857960"/>
              <a:gd name="connsiteX1" fmla="*/ 6172200 w 6172200"/>
              <a:gd name="connsiteY1" fmla="*/ 0 h 6857960"/>
              <a:gd name="connsiteX0" fmla="*/ 0 w 6172200"/>
              <a:gd name="connsiteY0" fmla="*/ 6857960 h 6857960"/>
              <a:gd name="connsiteX1" fmla="*/ 6172200 w 6172200"/>
              <a:gd name="connsiteY1" fmla="*/ 0 h 6857960"/>
              <a:gd name="connsiteX0" fmla="*/ 0 w 6172200"/>
              <a:gd name="connsiteY0" fmla="*/ 6857960 h 6857960"/>
              <a:gd name="connsiteX1" fmla="*/ 6172200 w 6172200"/>
              <a:gd name="connsiteY1" fmla="*/ 0 h 6857960"/>
              <a:gd name="connsiteX0" fmla="*/ 0 w 6122363"/>
              <a:gd name="connsiteY0" fmla="*/ 6785388 h 6785388"/>
              <a:gd name="connsiteX1" fmla="*/ 6122363 w 6122363"/>
              <a:gd name="connsiteY1" fmla="*/ 0 h 6785388"/>
              <a:gd name="connsiteX0" fmla="*/ 0 w 6122363"/>
              <a:gd name="connsiteY0" fmla="*/ 6785388 h 6785388"/>
              <a:gd name="connsiteX1" fmla="*/ 6122363 w 6122363"/>
              <a:gd name="connsiteY1" fmla="*/ 0 h 6785388"/>
              <a:gd name="connsiteX0" fmla="*/ 0 w 6122363"/>
              <a:gd name="connsiteY0" fmla="*/ 6785388 h 6785388"/>
              <a:gd name="connsiteX1" fmla="*/ 6122363 w 6122363"/>
              <a:gd name="connsiteY1" fmla="*/ 0 h 6785388"/>
              <a:gd name="connsiteX0" fmla="*/ 0 w 5849989"/>
              <a:gd name="connsiteY0" fmla="*/ 6279540 h 6279540"/>
              <a:gd name="connsiteX1" fmla="*/ 5849989 w 5849989"/>
              <a:gd name="connsiteY1" fmla="*/ 0 h 6279540"/>
              <a:gd name="connsiteX0" fmla="*/ 0 w 5849989"/>
              <a:gd name="connsiteY0" fmla="*/ 6279540 h 6279540"/>
              <a:gd name="connsiteX1" fmla="*/ 5849989 w 5849989"/>
              <a:gd name="connsiteY1" fmla="*/ 0 h 6279540"/>
              <a:gd name="connsiteX0" fmla="*/ 0 w 5849989"/>
              <a:gd name="connsiteY0" fmla="*/ 6279540 h 6279540"/>
              <a:gd name="connsiteX1" fmla="*/ 5849989 w 5849989"/>
              <a:gd name="connsiteY1" fmla="*/ 0 h 6279540"/>
              <a:gd name="connsiteX0" fmla="*/ 0 w 5849989"/>
              <a:gd name="connsiteY0" fmla="*/ 6279540 h 6279540"/>
              <a:gd name="connsiteX1" fmla="*/ 5849989 w 5849989"/>
              <a:gd name="connsiteY1" fmla="*/ 0 h 6279540"/>
              <a:gd name="connsiteX0" fmla="*/ 0 w 5849989"/>
              <a:gd name="connsiteY0" fmla="*/ 6279540 h 6279540"/>
              <a:gd name="connsiteX1" fmla="*/ 5849989 w 5849989"/>
              <a:gd name="connsiteY1" fmla="*/ 0 h 6279540"/>
              <a:gd name="connsiteX0" fmla="*/ 0 w 5755249"/>
              <a:gd name="connsiteY0" fmla="*/ 6348520 h 6348520"/>
              <a:gd name="connsiteX1" fmla="*/ 5755249 w 5755249"/>
              <a:gd name="connsiteY1" fmla="*/ 0 h 6348520"/>
              <a:gd name="connsiteX0" fmla="*/ 0 w 5684194"/>
              <a:gd name="connsiteY0" fmla="*/ 6130085 h 6130085"/>
              <a:gd name="connsiteX1" fmla="*/ 5684194 w 5684194"/>
              <a:gd name="connsiteY1" fmla="*/ 0 h 6130085"/>
              <a:gd name="connsiteX0" fmla="*/ 0 w 5883541"/>
              <a:gd name="connsiteY0" fmla="*/ 6444564 h 6444564"/>
              <a:gd name="connsiteX1" fmla="*/ 5883541 w 5883541"/>
              <a:gd name="connsiteY1" fmla="*/ 0 h 6444564"/>
              <a:gd name="connsiteX0" fmla="*/ 0 w 5883541"/>
              <a:gd name="connsiteY0" fmla="*/ 6444564 h 6444564"/>
              <a:gd name="connsiteX1" fmla="*/ 5883541 w 5883541"/>
              <a:gd name="connsiteY1" fmla="*/ 0 h 64445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883541" h="6444564">
                <a:moveTo>
                  <a:pt x="0" y="6444564"/>
                </a:moveTo>
                <a:cubicBezTo>
                  <a:pt x="2341507" y="2229928"/>
                  <a:pt x="4352951" y="3601206"/>
                  <a:pt x="5883541" y="0"/>
                </a:cubicBezTo>
              </a:path>
            </a:pathLst>
          </a:custGeom>
          <a:ln w="8890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F4C800AC-BA48-470D-A3B7-A4DE32B8091F}"/>
              </a:ext>
            </a:extLst>
          </p:cNvPr>
          <p:cNvGrpSpPr/>
          <p:nvPr/>
        </p:nvGrpSpPr>
        <p:grpSpPr>
          <a:xfrm>
            <a:off x="5641182" y="1569330"/>
            <a:ext cx="1417711" cy="766944"/>
            <a:chOff x="3995936" y="1994356"/>
            <a:chExt cx="1417711" cy="766944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CDB15BB1-F534-4805-B22B-A3C4D62166A7}"/>
                </a:ext>
              </a:extLst>
            </p:cNvPr>
            <p:cNvSpPr txBox="1"/>
            <p:nvPr/>
          </p:nvSpPr>
          <p:spPr>
            <a:xfrm>
              <a:off x="4377232" y="2176525"/>
              <a:ext cx="655119" cy="58477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3200" b="1" dirty="0">
                  <a:solidFill>
                    <a:schemeClr val="bg1"/>
                  </a:solidFill>
                  <a:cs typeface="Arial" pitchFamily="34" charset="0"/>
                </a:rPr>
                <a:t>01</a:t>
              </a:r>
              <a:endParaRPr lang="ko-KR" altLang="en-US" sz="3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9C55CF84-98CD-4913-82D2-F6740CA054F6}"/>
                </a:ext>
              </a:extLst>
            </p:cNvPr>
            <p:cNvSpPr txBox="1"/>
            <p:nvPr/>
          </p:nvSpPr>
          <p:spPr>
            <a:xfrm>
              <a:off x="3995936" y="1994356"/>
              <a:ext cx="141771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Content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DF78D3DB-166B-4630-B4DF-F698551C7857}"/>
              </a:ext>
            </a:extLst>
          </p:cNvPr>
          <p:cNvGrpSpPr/>
          <p:nvPr/>
        </p:nvGrpSpPr>
        <p:grpSpPr>
          <a:xfrm>
            <a:off x="4345620" y="2620978"/>
            <a:ext cx="1417711" cy="751882"/>
            <a:chOff x="3995936" y="1994356"/>
            <a:chExt cx="1417711" cy="751882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3D913183-FDBF-462F-99FB-BAA20E084283}"/>
                </a:ext>
              </a:extLst>
            </p:cNvPr>
            <p:cNvSpPr txBox="1"/>
            <p:nvPr/>
          </p:nvSpPr>
          <p:spPr>
            <a:xfrm>
              <a:off x="4377232" y="2161463"/>
              <a:ext cx="655119" cy="58477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3200" b="1" dirty="0">
                  <a:solidFill>
                    <a:schemeClr val="bg1"/>
                  </a:solidFill>
                  <a:cs typeface="Arial" pitchFamily="34" charset="0"/>
                </a:rPr>
                <a:t>03</a:t>
              </a:r>
              <a:endParaRPr lang="ko-KR" altLang="en-US" sz="3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D20A2840-0561-4C63-9953-C169921FA535}"/>
                </a:ext>
              </a:extLst>
            </p:cNvPr>
            <p:cNvSpPr txBox="1"/>
            <p:nvPr/>
          </p:nvSpPr>
          <p:spPr>
            <a:xfrm>
              <a:off x="3995936" y="1994356"/>
              <a:ext cx="141771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Content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886873C-13C8-42C3-9FA4-E65EDE9681E7}"/>
              </a:ext>
            </a:extLst>
          </p:cNvPr>
          <p:cNvGrpSpPr/>
          <p:nvPr/>
        </p:nvGrpSpPr>
        <p:grpSpPr>
          <a:xfrm>
            <a:off x="3050059" y="3657562"/>
            <a:ext cx="1417711" cy="766944"/>
            <a:chOff x="3995936" y="1994356"/>
            <a:chExt cx="1417711" cy="766944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C46B6533-5B91-4A47-A422-CFFBB3BE564D}"/>
                </a:ext>
              </a:extLst>
            </p:cNvPr>
            <p:cNvSpPr txBox="1"/>
            <p:nvPr/>
          </p:nvSpPr>
          <p:spPr>
            <a:xfrm>
              <a:off x="4377232" y="2176525"/>
              <a:ext cx="655119" cy="58477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3200" b="1" dirty="0">
                  <a:solidFill>
                    <a:schemeClr val="bg1"/>
                  </a:solidFill>
                  <a:cs typeface="Arial" pitchFamily="34" charset="0"/>
                </a:rPr>
                <a:t>05</a:t>
              </a:r>
              <a:endParaRPr lang="ko-KR" altLang="en-US" sz="3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C0D25FD6-53BE-4667-8258-09EBAE37EA9C}"/>
                </a:ext>
              </a:extLst>
            </p:cNvPr>
            <p:cNvSpPr txBox="1"/>
            <p:nvPr/>
          </p:nvSpPr>
          <p:spPr>
            <a:xfrm>
              <a:off x="3995936" y="1994356"/>
              <a:ext cx="141771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Content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F9E12C5E-915B-43BA-BEF8-528E78DF670B}"/>
              </a:ext>
            </a:extLst>
          </p:cNvPr>
          <p:cNvGrpSpPr/>
          <p:nvPr/>
        </p:nvGrpSpPr>
        <p:grpSpPr>
          <a:xfrm>
            <a:off x="5784441" y="4356970"/>
            <a:ext cx="1417711" cy="732720"/>
            <a:chOff x="3995936" y="1994356"/>
            <a:chExt cx="1417711" cy="732720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6875E64F-7795-406E-AB08-4AE5BBCF5B22}"/>
                </a:ext>
              </a:extLst>
            </p:cNvPr>
            <p:cNvSpPr txBox="1"/>
            <p:nvPr/>
          </p:nvSpPr>
          <p:spPr>
            <a:xfrm>
              <a:off x="4377232" y="2142301"/>
              <a:ext cx="655119" cy="58477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3200" b="1" dirty="0">
                  <a:solidFill>
                    <a:schemeClr val="bg1"/>
                  </a:solidFill>
                  <a:cs typeface="Arial" pitchFamily="34" charset="0"/>
                </a:rPr>
                <a:t>04</a:t>
              </a:r>
              <a:endParaRPr lang="ko-KR" altLang="en-US" sz="3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625D90E9-0448-4E9C-AF9E-3A3E621A2360}"/>
                </a:ext>
              </a:extLst>
            </p:cNvPr>
            <p:cNvSpPr txBox="1"/>
            <p:nvPr/>
          </p:nvSpPr>
          <p:spPr>
            <a:xfrm>
              <a:off x="3995936" y="1994356"/>
              <a:ext cx="141771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Content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CEFDF31A-8695-4C5A-90E6-DABE533F986D}"/>
              </a:ext>
            </a:extLst>
          </p:cNvPr>
          <p:cNvGrpSpPr/>
          <p:nvPr/>
        </p:nvGrpSpPr>
        <p:grpSpPr>
          <a:xfrm>
            <a:off x="7471177" y="3097168"/>
            <a:ext cx="1417711" cy="729040"/>
            <a:chOff x="3995936" y="1994356"/>
            <a:chExt cx="1417711" cy="729040"/>
          </a:xfrm>
        </p:grpSpPr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6240B590-259A-40BD-991E-E5B1068FA64F}"/>
                </a:ext>
              </a:extLst>
            </p:cNvPr>
            <p:cNvSpPr txBox="1"/>
            <p:nvPr/>
          </p:nvSpPr>
          <p:spPr>
            <a:xfrm>
              <a:off x="4377232" y="2138621"/>
              <a:ext cx="655119" cy="58477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3200" b="1" dirty="0">
                  <a:solidFill>
                    <a:schemeClr val="bg1"/>
                  </a:solidFill>
                  <a:cs typeface="Arial" pitchFamily="34" charset="0"/>
                </a:rPr>
                <a:t>02</a:t>
              </a:r>
              <a:endParaRPr lang="ko-KR" altLang="en-US" sz="3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F72A893D-D832-403D-A32E-2F8A761E7B0D}"/>
                </a:ext>
              </a:extLst>
            </p:cNvPr>
            <p:cNvSpPr txBox="1"/>
            <p:nvPr/>
          </p:nvSpPr>
          <p:spPr>
            <a:xfrm>
              <a:off x="3995936" y="1994356"/>
              <a:ext cx="141771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Content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786B45A7-1974-4EA7-A7D1-F2D20B6BC07A}"/>
              </a:ext>
            </a:extLst>
          </p:cNvPr>
          <p:cNvSpPr txBox="1"/>
          <p:nvPr/>
        </p:nvSpPr>
        <p:spPr>
          <a:xfrm>
            <a:off x="3382527" y="1322747"/>
            <a:ext cx="21611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You can simply impress your audience and add a unique zing and appeal to your Presentations.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CAA03A4-7520-44B7-8CDF-A48A335D1E76}"/>
              </a:ext>
            </a:extLst>
          </p:cNvPr>
          <p:cNvSpPr txBox="1"/>
          <p:nvPr/>
        </p:nvSpPr>
        <p:spPr>
          <a:xfrm>
            <a:off x="2086201" y="2383691"/>
            <a:ext cx="21611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You can simply impress your audience and add a unique zing and appeal to your Presentations.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233622E-0AAF-43F0-991A-A60D7E7DE237}"/>
              </a:ext>
            </a:extLst>
          </p:cNvPr>
          <p:cNvSpPr txBox="1"/>
          <p:nvPr/>
        </p:nvSpPr>
        <p:spPr>
          <a:xfrm>
            <a:off x="9168249" y="3247375"/>
            <a:ext cx="21611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You can simply impress your audience and add a unique zing and appeal to your Presentations.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4349622-F4E0-49BF-9784-BA768A5BF4B0}"/>
              </a:ext>
            </a:extLst>
          </p:cNvPr>
          <p:cNvSpPr txBox="1"/>
          <p:nvPr/>
        </p:nvSpPr>
        <p:spPr>
          <a:xfrm>
            <a:off x="7457680" y="4419581"/>
            <a:ext cx="21611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You can simply impress your audience and add a unique zing and appeal to your Presentations.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44904C1-DAF0-4BD8-B381-64E6179A915B}"/>
              </a:ext>
            </a:extLst>
          </p:cNvPr>
          <p:cNvSpPr txBox="1"/>
          <p:nvPr/>
        </p:nvSpPr>
        <p:spPr>
          <a:xfrm>
            <a:off x="789875" y="3444635"/>
            <a:ext cx="21611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You can simply impress your audience and add a unique zing and appeal to your Presentations.</a:t>
            </a:r>
          </a:p>
        </p:txBody>
      </p:sp>
      <p:sp>
        <p:nvSpPr>
          <p:cNvPr id="30" name="Isosceles Triangle 29">
            <a:extLst>
              <a:ext uri="{FF2B5EF4-FFF2-40B4-BE49-F238E27FC236}">
                <a16:creationId xmlns:a16="http://schemas.microsoft.com/office/drawing/2014/main" id="{FEAD4A53-94D9-4CEF-9814-A86243EE4FF2}"/>
              </a:ext>
            </a:extLst>
          </p:cNvPr>
          <p:cNvSpPr/>
          <p:nvPr/>
        </p:nvSpPr>
        <p:spPr>
          <a:xfrm rot="1371778">
            <a:off x="8006285" y="785732"/>
            <a:ext cx="613288" cy="528697"/>
          </a:xfrm>
          <a:prstGeom prst="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sp>
        <p:nvSpPr>
          <p:cNvPr id="31" name="Isosceles Triangle 51">
            <a:extLst>
              <a:ext uri="{FF2B5EF4-FFF2-40B4-BE49-F238E27FC236}">
                <a16:creationId xmlns:a16="http://schemas.microsoft.com/office/drawing/2014/main" id="{1FCEC4E8-DB6A-42A4-969C-0CA8F3BF67BD}"/>
              </a:ext>
            </a:extLst>
          </p:cNvPr>
          <p:cNvSpPr/>
          <p:nvPr/>
        </p:nvSpPr>
        <p:spPr>
          <a:xfrm>
            <a:off x="4985173" y="3757302"/>
            <a:ext cx="304917" cy="223597"/>
          </a:xfrm>
          <a:custGeom>
            <a:avLst/>
            <a:gdLst/>
            <a:ahLst/>
            <a:cxnLst/>
            <a:rect l="l" t="t" r="r" b="b"/>
            <a:pathLst>
              <a:path w="3240001" h="2375905">
                <a:moveTo>
                  <a:pt x="1974640" y="1379575"/>
                </a:moveTo>
                <a:lnTo>
                  <a:pt x="3240001" y="2375905"/>
                </a:lnTo>
                <a:lnTo>
                  <a:pt x="1" y="2375905"/>
                </a:lnTo>
                <a:lnTo>
                  <a:pt x="1269863" y="1399042"/>
                </a:lnTo>
                <a:lnTo>
                  <a:pt x="1610574" y="1745545"/>
                </a:lnTo>
                <a:close/>
                <a:moveTo>
                  <a:pt x="3240001" y="126952"/>
                </a:moveTo>
                <a:lnTo>
                  <a:pt x="3240001" y="2258912"/>
                </a:lnTo>
                <a:lnTo>
                  <a:pt x="2032457" y="1334195"/>
                </a:lnTo>
                <a:close/>
                <a:moveTo>
                  <a:pt x="0" y="117525"/>
                </a:moveTo>
                <a:lnTo>
                  <a:pt x="1207545" y="1324768"/>
                </a:lnTo>
                <a:lnTo>
                  <a:pt x="0" y="2249485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1610572" y="1620513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32" name="Rounded Rectangle 27">
            <a:extLst>
              <a:ext uri="{FF2B5EF4-FFF2-40B4-BE49-F238E27FC236}">
                <a16:creationId xmlns:a16="http://schemas.microsoft.com/office/drawing/2014/main" id="{55B27832-F3F1-441D-8666-13D83D70115C}"/>
              </a:ext>
            </a:extLst>
          </p:cNvPr>
          <p:cNvSpPr/>
          <p:nvPr/>
        </p:nvSpPr>
        <p:spPr>
          <a:xfrm>
            <a:off x="5114356" y="4680123"/>
            <a:ext cx="317145" cy="243610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33" name="Rounded Rectangle 7">
            <a:extLst>
              <a:ext uri="{FF2B5EF4-FFF2-40B4-BE49-F238E27FC236}">
                <a16:creationId xmlns:a16="http://schemas.microsoft.com/office/drawing/2014/main" id="{9E74167E-706B-4E26-96E0-4E739456847F}"/>
              </a:ext>
            </a:extLst>
          </p:cNvPr>
          <p:cNvSpPr/>
          <p:nvPr/>
        </p:nvSpPr>
        <p:spPr>
          <a:xfrm>
            <a:off x="6377327" y="2644986"/>
            <a:ext cx="322437" cy="278259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34" name="Round Same Side Corner Rectangle 36">
            <a:extLst>
              <a:ext uri="{FF2B5EF4-FFF2-40B4-BE49-F238E27FC236}">
                <a16:creationId xmlns:a16="http://schemas.microsoft.com/office/drawing/2014/main" id="{485BBCB0-1FC8-4EFB-B8C3-46DD400E0876}"/>
              </a:ext>
            </a:extLst>
          </p:cNvPr>
          <p:cNvSpPr/>
          <p:nvPr/>
        </p:nvSpPr>
        <p:spPr>
          <a:xfrm>
            <a:off x="6777554" y="3398539"/>
            <a:ext cx="327620" cy="259022"/>
          </a:xfrm>
          <a:custGeom>
            <a:avLst/>
            <a:gdLst/>
            <a:ahLst/>
            <a:cxnLst/>
            <a:rect l="l" t="t" r="r" b="b"/>
            <a:pathLst>
              <a:path w="3219104" h="2545072">
                <a:moveTo>
                  <a:pt x="2779672" y="457200"/>
                </a:moveTo>
                <a:lnTo>
                  <a:pt x="2975888" y="457200"/>
                </a:lnTo>
                <a:cubicBezTo>
                  <a:pt x="3110212" y="457200"/>
                  <a:pt x="3219104" y="566092"/>
                  <a:pt x="3219104" y="700416"/>
                </a:cubicBezTo>
                <a:lnTo>
                  <a:pt x="3219104" y="2301856"/>
                </a:lnTo>
                <a:cubicBezTo>
                  <a:pt x="3219104" y="2436180"/>
                  <a:pt x="3110212" y="2545072"/>
                  <a:pt x="2975888" y="2545072"/>
                </a:cubicBezTo>
                <a:lnTo>
                  <a:pt x="2779672" y="2545072"/>
                </a:lnTo>
                <a:close/>
                <a:moveTo>
                  <a:pt x="243216" y="457200"/>
                </a:moveTo>
                <a:lnTo>
                  <a:pt x="439432" y="457200"/>
                </a:lnTo>
                <a:lnTo>
                  <a:pt x="439432" y="2545072"/>
                </a:lnTo>
                <a:lnTo>
                  <a:pt x="243216" y="2545072"/>
                </a:lnTo>
                <a:cubicBezTo>
                  <a:pt x="108892" y="2545072"/>
                  <a:pt x="0" y="2436180"/>
                  <a:pt x="0" y="2301856"/>
                </a:cubicBezTo>
                <a:lnTo>
                  <a:pt x="0" y="700416"/>
                </a:lnTo>
                <a:cubicBezTo>
                  <a:pt x="0" y="566092"/>
                  <a:pt x="108892" y="457200"/>
                  <a:pt x="243216" y="457200"/>
                </a:cubicBezTo>
                <a:close/>
                <a:moveTo>
                  <a:pt x="1428476" y="174246"/>
                </a:moveTo>
                <a:cubicBezTo>
                  <a:pt x="1372210" y="174246"/>
                  <a:pt x="1326598" y="219858"/>
                  <a:pt x="1326598" y="276124"/>
                </a:cubicBezTo>
                <a:lnTo>
                  <a:pt x="1326598" y="457200"/>
                </a:lnTo>
                <a:lnTo>
                  <a:pt x="1892506" y="457200"/>
                </a:lnTo>
                <a:lnTo>
                  <a:pt x="1892506" y="276124"/>
                </a:lnTo>
                <a:cubicBezTo>
                  <a:pt x="1892506" y="219858"/>
                  <a:pt x="1846894" y="174246"/>
                  <a:pt x="1790628" y="174246"/>
                </a:cubicBezTo>
                <a:close/>
                <a:moveTo>
                  <a:pt x="1285704" y="0"/>
                </a:moveTo>
                <a:lnTo>
                  <a:pt x="1933400" y="0"/>
                </a:lnTo>
                <a:cubicBezTo>
                  <a:pt x="2007048" y="0"/>
                  <a:pt x="2066752" y="59704"/>
                  <a:pt x="2066752" y="133352"/>
                </a:cubicBezTo>
                <a:lnTo>
                  <a:pt x="2066752" y="457200"/>
                </a:lnTo>
                <a:lnTo>
                  <a:pt x="2599672" y="457200"/>
                </a:lnTo>
                <a:lnTo>
                  <a:pt x="2599672" y="2545072"/>
                </a:lnTo>
                <a:lnTo>
                  <a:pt x="619432" y="2545072"/>
                </a:lnTo>
                <a:lnTo>
                  <a:pt x="619432" y="457200"/>
                </a:lnTo>
                <a:lnTo>
                  <a:pt x="1152352" y="457200"/>
                </a:lnTo>
                <a:lnTo>
                  <a:pt x="1152352" y="133352"/>
                </a:lnTo>
                <a:cubicBezTo>
                  <a:pt x="1152352" y="59704"/>
                  <a:pt x="1212056" y="0"/>
                  <a:pt x="1285704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35" name="자유형 176">
            <a:extLst>
              <a:ext uri="{FF2B5EF4-FFF2-40B4-BE49-F238E27FC236}">
                <a16:creationId xmlns:a16="http://schemas.microsoft.com/office/drawing/2014/main" id="{6BFFB15C-87CC-4F56-A68B-E109C32290E9}"/>
              </a:ext>
            </a:extLst>
          </p:cNvPr>
          <p:cNvSpPr/>
          <p:nvPr/>
        </p:nvSpPr>
        <p:spPr>
          <a:xfrm>
            <a:off x="3708412" y="4737562"/>
            <a:ext cx="372027" cy="390469"/>
          </a:xfrm>
          <a:custGeom>
            <a:avLst/>
            <a:gdLst>
              <a:gd name="connsiteX0" fmla="*/ 1460984 w 2921968"/>
              <a:gd name="connsiteY0" fmla="*/ 233294 h 3066808"/>
              <a:gd name="connsiteX1" fmla="*/ 1320049 w 2921968"/>
              <a:gd name="connsiteY1" fmla="*/ 374229 h 3066808"/>
              <a:gd name="connsiteX2" fmla="*/ 1460984 w 2921968"/>
              <a:gd name="connsiteY2" fmla="*/ 515164 h 3066808"/>
              <a:gd name="connsiteX3" fmla="*/ 1601919 w 2921968"/>
              <a:gd name="connsiteY3" fmla="*/ 374229 h 3066808"/>
              <a:gd name="connsiteX4" fmla="*/ 1460984 w 2921968"/>
              <a:gd name="connsiteY4" fmla="*/ 233294 h 3066808"/>
              <a:gd name="connsiteX5" fmla="*/ 1460984 w 2921968"/>
              <a:gd name="connsiteY5" fmla="*/ 0 h 3066808"/>
              <a:gd name="connsiteX6" fmla="*/ 1835213 w 2921968"/>
              <a:gd name="connsiteY6" fmla="*/ 374229 h 3066808"/>
              <a:gd name="connsiteX7" fmla="*/ 1670219 w 2921968"/>
              <a:gd name="connsiteY7" fmla="*/ 684545 h 3066808"/>
              <a:gd name="connsiteX8" fmla="*/ 1626866 w 2921968"/>
              <a:gd name="connsiteY8" fmla="*/ 708077 h 3066808"/>
              <a:gd name="connsiteX9" fmla="*/ 1646248 w 2921968"/>
              <a:gd name="connsiteY9" fmla="*/ 873151 h 3066808"/>
              <a:gd name="connsiteX10" fmla="*/ 2235203 w 2921968"/>
              <a:gd name="connsiteY10" fmla="*/ 873151 h 3066808"/>
              <a:gd name="connsiteX11" fmla="*/ 2241832 w 2921968"/>
              <a:gd name="connsiteY11" fmla="*/ 851796 h 3066808"/>
              <a:gd name="connsiteX12" fmla="*/ 2430803 w 2921968"/>
              <a:gd name="connsiteY12" fmla="*/ 726537 h 3066808"/>
              <a:gd name="connsiteX13" fmla="*/ 2635891 w 2921968"/>
              <a:gd name="connsiteY13" fmla="*/ 931625 h 3066808"/>
              <a:gd name="connsiteX14" fmla="*/ 2430803 w 2921968"/>
              <a:gd name="connsiteY14" fmla="*/ 1136713 h 3066808"/>
              <a:gd name="connsiteX15" fmla="*/ 2241832 w 2921968"/>
              <a:gd name="connsiteY15" fmla="*/ 1011455 h 3066808"/>
              <a:gd name="connsiteX16" fmla="*/ 2233652 w 2921968"/>
              <a:gd name="connsiteY16" fmla="*/ 985105 h 3066808"/>
              <a:gd name="connsiteX17" fmla="*/ 1659393 w 2921968"/>
              <a:gd name="connsiteY17" fmla="*/ 985105 h 3066808"/>
              <a:gd name="connsiteX18" fmla="*/ 1835639 w 2921968"/>
              <a:gd name="connsiteY18" fmla="*/ 2486125 h 3066808"/>
              <a:gd name="connsiteX19" fmla="*/ 2605322 w 2921968"/>
              <a:gd name="connsiteY19" fmla="*/ 1804902 h 3066808"/>
              <a:gd name="connsiteX20" fmla="*/ 2437231 w 2921968"/>
              <a:gd name="connsiteY20" fmla="*/ 1828663 h 3066808"/>
              <a:gd name="connsiteX21" fmla="*/ 2679599 w 2921968"/>
              <a:gd name="connsiteY21" fmla="*/ 1472350 h 3066808"/>
              <a:gd name="connsiteX22" fmla="*/ 2921968 w 2921968"/>
              <a:gd name="connsiteY22" fmla="*/ 1828663 h 3066808"/>
              <a:gd name="connsiteX23" fmla="*/ 2749252 w 2921968"/>
              <a:gd name="connsiteY23" fmla="*/ 1804848 h 3066808"/>
              <a:gd name="connsiteX24" fmla="*/ 1665272 w 2921968"/>
              <a:gd name="connsiteY24" fmla="*/ 2905483 h 3066808"/>
              <a:gd name="connsiteX25" fmla="*/ 1462434 w 2921968"/>
              <a:gd name="connsiteY25" fmla="*/ 3066808 h 3066808"/>
              <a:gd name="connsiteX26" fmla="*/ 1265857 w 2921968"/>
              <a:gd name="connsiteY26" fmla="*/ 2910631 h 3066808"/>
              <a:gd name="connsiteX27" fmla="*/ 175466 w 2921968"/>
              <a:gd name="connsiteY27" fmla="*/ 1804523 h 3066808"/>
              <a:gd name="connsiteX28" fmla="*/ 0 w 2921968"/>
              <a:gd name="connsiteY28" fmla="*/ 1828663 h 3066808"/>
              <a:gd name="connsiteX29" fmla="*/ 242369 w 2921968"/>
              <a:gd name="connsiteY29" fmla="*/ 1472350 h 3066808"/>
              <a:gd name="connsiteX30" fmla="*/ 484739 w 2921968"/>
              <a:gd name="connsiteY30" fmla="*/ 1828663 h 3066808"/>
              <a:gd name="connsiteX31" fmla="*/ 319066 w 2921968"/>
              <a:gd name="connsiteY31" fmla="*/ 1805271 h 3066808"/>
              <a:gd name="connsiteX32" fmla="*/ 1095798 w 2921968"/>
              <a:gd name="connsiteY32" fmla="*/ 2488933 h 3066808"/>
              <a:gd name="connsiteX33" fmla="*/ 1266566 w 2921968"/>
              <a:gd name="connsiteY33" fmla="*/ 985105 h 3066808"/>
              <a:gd name="connsiteX34" fmla="*/ 728631 w 2921968"/>
              <a:gd name="connsiteY34" fmla="*/ 985105 h 3066808"/>
              <a:gd name="connsiteX35" fmla="*/ 727109 w 2921968"/>
              <a:gd name="connsiteY35" fmla="*/ 987221 h 3066808"/>
              <a:gd name="connsiteX36" fmla="*/ 719586 w 2921968"/>
              <a:gd name="connsiteY36" fmla="*/ 1011455 h 3066808"/>
              <a:gd name="connsiteX37" fmla="*/ 530615 w 2921968"/>
              <a:gd name="connsiteY37" fmla="*/ 1136713 h 3066808"/>
              <a:gd name="connsiteX38" fmla="*/ 325527 w 2921968"/>
              <a:gd name="connsiteY38" fmla="*/ 931625 h 3066808"/>
              <a:gd name="connsiteX39" fmla="*/ 530615 w 2921968"/>
              <a:gd name="connsiteY39" fmla="*/ 726537 h 3066808"/>
              <a:gd name="connsiteX40" fmla="*/ 719586 w 2921968"/>
              <a:gd name="connsiteY40" fmla="*/ 851796 h 3066808"/>
              <a:gd name="connsiteX41" fmla="*/ 724380 w 2921968"/>
              <a:gd name="connsiteY41" fmla="*/ 867240 h 3066808"/>
              <a:gd name="connsiteX42" fmla="*/ 728634 w 2921968"/>
              <a:gd name="connsiteY42" fmla="*/ 873151 h 3066808"/>
              <a:gd name="connsiteX43" fmla="*/ 1279279 w 2921968"/>
              <a:gd name="connsiteY43" fmla="*/ 873151 h 3066808"/>
              <a:gd name="connsiteX44" fmla="*/ 1297855 w 2921968"/>
              <a:gd name="connsiteY44" fmla="*/ 709571 h 3066808"/>
              <a:gd name="connsiteX45" fmla="*/ 1251749 w 2921968"/>
              <a:gd name="connsiteY45" fmla="*/ 684545 h 3066808"/>
              <a:gd name="connsiteX46" fmla="*/ 1086755 w 2921968"/>
              <a:gd name="connsiteY46" fmla="*/ 374229 h 3066808"/>
              <a:gd name="connsiteX47" fmla="*/ 1460984 w 2921968"/>
              <a:gd name="connsiteY47" fmla="*/ 0 h 30668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2921968" h="3066808">
                <a:moveTo>
                  <a:pt x="1460984" y="233294"/>
                </a:moveTo>
                <a:cubicBezTo>
                  <a:pt x="1383148" y="233294"/>
                  <a:pt x="1320049" y="296393"/>
                  <a:pt x="1320049" y="374229"/>
                </a:cubicBezTo>
                <a:cubicBezTo>
                  <a:pt x="1320049" y="452065"/>
                  <a:pt x="1383148" y="515164"/>
                  <a:pt x="1460984" y="515164"/>
                </a:cubicBezTo>
                <a:cubicBezTo>
                  <a:pt x="1538820" y="515164"/>
                  <a:pt x="1601919" y="452065"/>
                  <a:pt x="1601919" y="374229"/>
                </a:cubicBezTo>
                <a:cubicBezTo>
                  <a:pt x="1601919" y="296393"/>
                  <a:pt x="1538820" y="233294"/>
                  <a:pt x="1460984" y="233294"/>
                </a:cubicBezTo>
                <a:close/>
                <a:moveTo>
                  <a:pt x="1460984" y="0"/>
                </a:moveTo>
                <a:cubicBezTo>
                  <a:pt x="1667665" y="0"/>
                  <a:pt x="1835213" y="167548"/>
                  <a:pt x="1835213" y="374229"/>
                </a:cubicBezTo>
                <a:cubicBezTo>
                  <a:pt x="1835213" y="503404"/>
                  <a:pt x="1769765" y="617294"/>
                  <a:pt x="1670219" y="684545"/>
                </a:cubicBezTo>
                <a:lnTo>
                  <a:pt x="1626866" y="708077"/>
                </a:lnTo>
                <a:lnTo>
                  <a:pt x="1646248" y="873151"/>
                </a:lnTo>
                <a:lnTo>
                  <a:pt x="2235203" y="873151"/>
                </a:lnTo>
                <a:lnTo>
                  <a:pt x="2241832" y="851796"/>
                </a:lnTo>
                <a:cubicBezTo>
                  <a:pt x="2272966" y="778187"/>
                  <a:pt x="2345853" y="726537"/>
                  <a:pt x="2430803" y="726537"/>
                </a:cubicBezTo>
                <a:cubicBezTo>
                  <a:pt x="2544070" y="726537"/>
                  <a:pt x="2635891" y="818358"/>
                  <a:pt x="2635891" y="931625"/>
                </a:cubicBezTo>
                <a:cubicBezTo>
                  <a:pt x="2635891" y="1044892"/>
                  <a:pt x="2544070" y="1136713"/>
                  <a:pt x="2430803" y="1136713"/>
                </a:cubicBezTo>
                <a:cubicBezTo>
                  <a:pt x="2345853" y="1136713"/>
                  <a:pt x="2272966" y="1085064"/>
                  <a:pt x="2241832" y="1011455"/>
                </a:cubicBezTo>
                <a:lnTo>
                  <a:pt x="2233652" y="985105"/>
                </a:lnTo>
                <a:lnTo>
                  <a:pt x="1659393" y="985105"/>
                </a:lnTo>
                <a:lnTo>
                  <a:pt x="1835639" y="2486125"/>
                </a:lnTo>
                <a:cubicBezTo>
                  <a:pt x="2257126" y="2356235"/>
                  <a:pt x="2582425" y="2203368"/>
                  <a:pt x="2605322" y="1804902"/>
                </a:cubicBezTo>
                <a:cubicBezTo>
                  <a:pt x="2547615" y="1806965"/>
                  <a:pt x="2490707" y="1815307"/>
                  <a:pt x="2437231" y="1828663"/>
                </a:cubicBezTo>
                <a:cubicBezTo>
                  <a:pt x="2542844" y="1722240"/>
                  <a:pt x="2642253" y="1622871"/>
                  <a:pt x="2679599" y="1472350"/>
                </a:cubicBezTo>
                <a:cubicBezTo>
                  <a:pt x="2719016" y="1621107"/>
                  <a:pt x="2816355" y="1715183"/>
                  <a:pt x="2921968" y="1828663"/>
                </a:cubicBezTo>
                <a:cubicBezTo>
                  <a:pt x="2868630" y="1815688"/>
                  <a:pt x="2809977" y="1807008"/>
                  <a:pt x="2749252" y="1804848"/>
                </a:cubicBezTo>
                <a:cubicBezTo>
                  <a:pt x="2719427" y="2342499"/>
                  <a:pt x="2353693" y="2860207"/>
                  <a:pt x="1665272" y="2905483"/>
                </a:cubicBezTo>
                <a:cubicBezTo>
                  <a:pt x="1561523" y="2978866"/>
                  <a:pt x="1523475" y="3013033"/>
                  <a:pt x="1462434" y="3066808"/>
                </a:cubicBezTo>
                <a:cubicBezTo>
                  <a:pt x="1404574" y="3011016"/>
                  <a:pt x="1369708" y="2980430"/>
                  <a:pt x="1265857" y="2910631"/>
                </a:cubicBezTo>
                <a:cubicBezTo>
                  <a:pt x="648092" y="2849018"/>
                  <a:pt x="205460" y="2343748"/>
                  <a:pt x="175466" y="1804523"/>
                </a:cubicBezTo>
                <a:cubicBezTo>
                  <a:pt x="115256" y="1806261"/>
                  <a:pt x="55763" y="1814736"/>
                  <a:pt x="0" y="1828663"/>
                </a:cubicBezTo>
                <a:cubicBezTo>
                  <a:pt x="105615" y="1722240"/>
                  <a:pt x="205022" y="1622871"/>
                  <a:pt x="242369" y="1472350"/>
                </a:cubicBezTo>
                <a:cubicBezTo>
                  <a:pt x="281785" y="1621107"/>
                  <a:pt x="379124" y="1715183"/>
                  <a:pt x="484739" y="1828663"/>
                </a:cubicBezTo>
                <a:cubicBezTo>
                  <a:pt x="433473" y="1816193"/>
                  <a:pt x="377298" y="1807690"/>
                  <a:pt x="319066" y="1805271"/>
                </a:cubicBezTo>
                <a:cubicBezTo>
                  <a:pt x="342774" y="2204526"/>
                  <a:pt x="675270" y="2359301"/>
                  <a:pt x="1095798" y="2488933"/>
                </a:cubicBezTo>
                <a:lnTo>
                  <a:pt x="1266566" y="985105"/>
                </a:lnTo>
                <a:lnTo>
                  <a:pt x="728631" y="985105"/>
                </a:lnTo>
                <a:lnTo>
                  <a:pt x="727109" y="987221"/>
                </a:lnTo>
                <a:lnTo>
                  <a:pt x="719586" y="1011455"/>
                </a:lnTo>
                <a:cubicBezTo>
                  <a:pt x="688452" y="1085064"/>
                  <a:pt x="615566" y="1136713"/>
                  <a:pt x="530615" y="1136713"/>
                </a:cubicBezTo>
                <a:cubicBezTo>
                  <a:pt x="417348" y="1136713"/>
                  <a:pt x="325527" y="1044892"/>
                  <a:pt x="325527" y="931625"/>
                </a:cubicBezTo>
                <a:cubicBezTo>
                  <a:pt x="325527" y="818358"/>
                  <a:pt x="417348" y="726537"/>
                  <a:pt x="530615" y="726537"/>
                </a:cubicBezTo>
                <a:cubicBezTo>
                  <a:pt x="615566" y="726537"/>
                  <a:pt x="688452" y="778187"/>
                  <a:pt x="719586" y="851796"/>
                </a:cubicBezTo>
                <a:lnTo>
                  <a:pt x="724380" y="867240"/>
                </a:lnTo>
                <a:lnTo>
                  <a:pt x="728634" y="873151"/>
                </a:lnTo>
                <a:lnTo>
                  <a:pt x="1279279" y="873151"/>
                </a:lnTo>
                <a:lnTo>
                  <a:pt x="1297855" y="709571"/>
                </a:lnTo>
                <a:lnTo>
                  <a:pt x="1251749" y="684545"/>
                </a:lnTo>
                <a:cubicBezTo>
                  <a:pt x="1152204" y="617294"/>
                  <a:pt x="1086755" y="503404"/>
                  <a:pt x="1086755" y="374229"/>
                </a:cubicBezTo>
                <a:cubicBezTo>
                  <a:pt x="1086755" y="167548"/>
                  <a:pt x="1254303" y="0"/>
                  <a:pt x="1460984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23948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1">
            <a:extLst>
              <a:ext uri="{FF2B5EF4-FFF2-40B4-BE49-F238E27FC236}">
                <a16:creationId xmlns:a16="http://schemas.microsoft.com/office/drawing/2014/main" id="{DDDE3B81-6222-4CD7-8D21-0F0C550E51CF}"/>
              </a:ext>
            </a:extLst>
          </p:cNvPr>
          <p:cNvSpPr txBox="1">
            <a:spLocks/>
          </p:cNvSpPr>
          <p:nvPr/>
        </p:nvSpPr>
        <p:spPr>
          <a:xfrm>
            <a:off x="8625840" y="133814"/>
            <a:ext cx="3262660" cy="52728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Infographic Style</a:t>
            </a:r>
          </a:p>
        </p:txBody>
      </p:sp>
      <p:grpSp>
        <p:nvGrpSpPr>
          <p:cNvPr id="5" name="그룹 3">
            <a:extLst>
              <a:ext uri="{FF2B5EF4-FFF2-40B4-BE49-F238E27FC236}">
                <a16:creationId xmlns:a16="http://schemas.microsoft.com/office/drawing/2014/main" id="{2BD74BF5-D7A7-4DBF-BDA5-CA209A1D006B}"/>
              </a:ext>
            </a:extLst>
          </p:cNvPr>
          <p:cNvGrpSpPr/>
          <p:nvPr/>
        </p:nvGrpSpPr>
        <p:grpSpPr>
          <a:xfrm>
            <a:off x="963194" y="1531675"/>
            <a:ext cx="10258382" cy="3787938"/>
            <a:chOff x="977322" y="1968339"/>
            <a:chExt cx="10258382" cy="3787938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4D0A61A5-CDBC-42F2-93DE-0A26614E76EA}"/>
                </a:ext>
              </a:extLst>
            </p:cNvPr>
            <p:cNvGrpSpPr/>
            <p:nvPr/>
          </p:nvGrpSpPr>
          <p:grpSpPr>
            <a:xfrm>
              <a:off x="977322" y="1968339"/>
              <a:ext cx="5132957" cy="1028614"/>
              <a:chOff x="-546679" y="1968338"/>
              <a:chExt cx="5132957" cy="1028614"/>
            </a:xfrm>
            <a:solidFill>
              <a:schemeClr val="accent1"/>
            </a:solidFill>
          </p:grpSpPr>
          <p:sp>
            <p:nvSpPr>
              <p:cNvPr id="22" name="Block Arc 21">
                <a:extLst>
                  <a:ext uri="{FF2B5EF4-FFF2-40B4-BE49-F238E27FC236}">
                    <a16:creationId xmlns:a16="http://schemas.microsoft.com/office/drawing/2014/main" id="{CC11F8BB-80FA-4720-97F2-E75F5B1F0C09}"/>
                  </a:ext>
                </a:extLst>
              </p:cNvPr>
              <p:cNvSpPr/>
              <p:nvPr/>
            </p:nvSpPr>
            <p:spPr>
              <a:xfrm>
                <a:off x="-546679" y="1968338"/>
                <a:ext cx="1026000" cy="1026000"/>
              </a:xfrm>
              <a:prstGeom prst="blockArc">
                <a:avLst>
                  <a:gd name="adj1" fmla="val 5349198"/>
                  <a:gd name="adj2" fmla="val 16233715"/>
                  <a:gd name="adj3" fmla="val 10217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2E3B975B-441C-40FC-88CA-E2100B3FD271}"/>
                  </a:ext>
                </a:extLst>
              </p:cNvPr>
              <p:cNvSpPr/>
              <p:nvPr/>
            </p:nvSpPr>
            <p:spPr>
              <a:xfrm>
                <a:off x="-93722" y="1968338"/>
                <a:ext cx="4680000" cy="108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/>
              </a:p>
            </p:txBody>
          </p: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74F581CC-BE78-47F9-BF47-33F03CC8D776}"/>
                  </a:ext>
                </a:extLst>
              </p:cNvPr>
              <p:cNvSpPr/>
              <p:nvPr/>
            </p:nvSpPr>
            <p:spPr>
              <a:xfrm>
                <a:off x="-36573" y="2888952"/>
                <a:ext cx="3600000" cy="108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/>
              </a:p>
            </p:txBody>
          </p:sp>
        </p:grp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730A5917-90B5-4813-9AD9-7E4880DADD99}"/>
                </a:ext>
              </a:extLst>
            </p:cNvPr>
            <p:cNvGrpSpPr/>
            <p:nvPr/>
          </p:nvGrpSpPr>
          <p:grpSpPr>
            <a:xfrm>
              <a:off x="977322" y="3801539"/>
              <a:ext cx="4110106" cy="1028614"/>
              <a:chOff x="-546678" y="3785456"/>
              <a:chExt cx="4110106" cy="1028614"/>
            </a:xfrm>
            <a:solidFill>
              <a:schemeClr val="accent3"/>
            </a:solidFill>
          </p:grpSpPr>
          <p:sp>
            <p:nvSpPr>
              <p:cNvPr id="19" name="Block Arc 18">
                <a:extLst>
                  <a:ext uri="{FF2B5EF4-FFF2-40B4-BE49-F238E27FC236}">
                    <a16:creationId xmlns:a16="http://schemas.microsoft.com/office/drawing/2014/main" id="{60DD3CA9-2633-4543-9563-1EDF90806DC1}"/>
                  </a:ext>
                </a:extLst>
              </p:cNvPr>
              <p:cNvSpPr/>
              <p:nvPr/>
            </p:nvSpPr>
            <p:spPr>
              <a:xfrm>
                <a:off x="-546678" y="3785456"/>
                <a:ext cx="1026000" cy="1026000"/>
              </a:xfrm>
              <a:prstGeom prst="blockArc">
                <a:avLst>
                  <a:gd name="adj1" fmla="val 5349198"/>
                  <a:gd name="adj2" fmla="val 16233715"/>
                  <a:gd name="adj3" fmla="val 10217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>
                  <a:solidFill>
                    <a:schemeClr val="tx1"/>
                  </a:solidFill>
                </a:endParaRPr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AF9A40E8-C16D-490A-A303-06098238E260}"/>
                  </a:ext>
                </a:extLst>
              </p:cNvPr>
              <p:cNvSpPr/>
              <p:nvPr/>
            </p:nvSpPr>
            <p:spPr>
              <a:xfrm>
                <a:off x="-36572" y="3785456"/>
                <a:ext cx="3600000" cy="108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/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FFBAC2C6-3889-4D83-828B-A3E732344D21}"/>
                  </a:ext>
                </a:extLst>
              </p:cNvPr>
              <p:cNvSpPr/>
              <p:nvPr/>
            </p:nvSpPr>
            <p:spPr>
              <a:xfrm>
                <a:off x="-36572" y="4706070"/>
                <a:ext cx="3600000" cy="108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 dirty="0"/>
              </a:p>
            </p:txBody>
          </p: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EB5128DE-EC6F-4B78-B72B-FD0E0331342A}"/>
                </a:ext>
              </a:extLst>
            </p:cNvPr>
            <p:cNvGrpSpPr/>
            <p:nvPr/>
          </p:nvGrpSpPr>
          <p:grpSpPr>
            <a:xfrm flipH="1">
              <a:off x="7131448" y="2884650"/>
              <a:ext cx="4104256" cy="1028903"/>
              <a:chOff x="-567704" y="3794692"/>
              <a:chExt cx="4104256" cy="1028903"/>
            </a:xfrm>
            <a:solidFill>
              <a:schemeClr val="accent2"/>
            </a:solidFill>
          </p:grpSpPr>
          <p:sp>
            <p:nvSpPr>
              <p:cNvPr id="16" name="Block Arc 15">
                <a:extLst>
                  <a:ext uri="{FF2B5EF4-FFF2-40B4-BE49-F238E27FC236}">
                    <a16:creationId xmlns:a16="http://schemas.microsoft.com/office/drawing/2014/main" id="{B846E470-457C-4266-8DB8-670381599850}"/>
                  </a:ext>
                </a:extLst>
              </p:cNvPr>
              <p:cNvSpPr/>
              <p:nvPr/>
            </p:nvSpPr>
            <p:spPr>
              <a:xfrm>
                <a:off x="-567704" y="3794692"/>
                <a:ext cx="1026000" cy="1026000"/>
              </a:xfrm>
              <a:prstGeom prst="blockArc">
                <a:avLst>
                  <a:gd name="adj1" fmla="val 5349198"/>
                  <a:gd name="adj2" fmla="val 16233715"/>
                  <a:gd name="adj3" fmla="val 10217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>
                  <a:solidFill>
                    <a:schemeClr val="tx1"/>
                  </a:solidFill>
                </a:endParaRPr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EFF85820-BA4E-4E38-B6D6-B7ECD67B7920}"/>
                  </a:ext>
                </a:extLst>
              </p:cNvPr>
              <p:cNvSpPr/>
              <p:nvPr/>
            </p:nvSpPr>
            <p:spPr>
              <a:xfrm>
                <a:off x="-76247" y="3794981"/>
                <a:ext cx="3600000" cy="108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/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9E4CA208-B931-464E-8821-2F01E1F0162A}"/>
                  </a:ext>
                </a:extLst>
              </p:cNvPr>
              <p:cNvSpPr/>
              <p:nvPr/>
            </p:nvSpPr>
            <p:spPr>
              <a:xfrm>
                <a:off x="-63448" y="4715595"/>
                <a:ext cx="3600000" cy="108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/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EBD85972-1FE5-445D-B424-9B366D8862CB}"/>
                </a:ext>
              </a:extLst>
            </p:cNvPr>
            <p:cNvGrpSpPr/>
            <p:nvPr/>
          </p:nvGrpSpPr>
          <p:grpSpPr>
            <a:xfrm flipH="1">
              <a:off x="6076128" y="4727663"/>
              <a:ext cx="5159576" cy="1028614"/>
              <a:chOff x="-555823" y="3785456"/>
              <a:chExt cx="5159576" cy="1028614"/>
            </a:xfrm>
            <a:solidFill>
              <a:schemeClr val="accent4"/>
            </a:solidFill>
          </p:grpSpPr>
          <p:sp>
            <p:nvSpPr>
              <p:cNvPr id="13" name="Block Arc 12">
                <a:extLst>
                  <a:ext uri="{FF2B5EF4-FFF2-40B4-BE49-F238E27FC236}">
                    <a16:creationId xmlns:a16="http://schemas.microsoft.com/office/drawing/2014/main" id="{C55F6762-DF6E-472E-971C-4EC8404AB19E}"/>
                  </a:ext>
                </a:extLst>
              </p:cNvPr>
              <p:cNvSpPr/>
              <p:nvPr/>
            </p:nvSpPr>
            <p:spPr>
              <a:xfrm>
                <a:off x="-555823" y="3785456"/>
                <a:ext cx="1026000" cy="1026000"/>
              </a:xfrm>
              <a:prstGeom prst="blockArc">
                <a:avLst>
                  <a:gd name="adj1" fmla="val 5349198"/>
                  <a:gd name="adj2" fmla="val 16233715"/>
                  <a:gd name="adj3" fmla="val 10217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E1E896E2-4C29-405C-BA64-DAF1E760E95A}"/>
                  </a:ext>
                </a:extLst>
              </p:cNvPr>
              <p:cNvSpPr/>
              <p:nvPr/>
            </p:nvSpPr>
            <p:spPr>
              <a:xfrm>
                <a:off x="-76247" y="3785456"/>
                <a:ext cx="3600000" cy="108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/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E99B373B-A5CF-4254-899A-EE860F32F279}"/>
                  </a:ext>
                </a:extLst>
              </p:cNvPr>
              <p:cNvSpPr/>
              <p:nvPr/>
            </p:nvSpPr>
            <p:spPr>
              <a:xfrm>
                <a:off x="-112247" y="4706070"/>
                <a:ext cx="4716000" cy="108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/>
              </a:p>
            </p:txBody>
          </p:sp>
        </p:grp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44887991-BEE0-4255-815E-5B7819ADFA79}"/>
                </a:ext>
              </a:extLst>
            </p:cNvPr>
            <p:cNvSpPr/>
            <p:nvPr/>
          </p:nvSpPr>
          <p:spPr>
            <a:xfrm>
              <a:off x="5001022" y="2672976"/>
              <a:ext cx="2160240" cy="540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565E9EDC-2299-4CC2-A217-F0A0900E233F}"/>
                </a:ext>
              </a:extLst>
            </p:cNvPr>
            <p:cNvSpPr/>
            <p:nvPr/>
          </p:nvSpPr>
          <p:spPr>
            <a:xfrm>
              <a:off x="5001022" y="3591048"/>
              <a:ext cx="2160240" cy="540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80D3837B-4F69-4B84-8142-B30FC1A2B483}"/>
                </a:ext>
              </a:extLst>
            </p:cNvPr>
            <p:cNvSpPr/>
            <p:nvPr/>
          </p:nvSpPr>
          <p:spPr>
            <a:xfrm>
              <a:off x="5001022" y="4509120"/>
              <a:ext cx="2160240" cy="540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</p:grpSp>
      <p:sp>
        <p:nvSpPr>
          <p:cNvPr id="25" name="Oval 24">
            <a:extLst>
              <a:ext uri="{FF2B5EF4-FFF2-40B4-BE49-F238E27FC236}">
                <a16:creationId xmlns:a16="http://schemas.microsoft.com/office/drawing/2014/main" id="{4CAF32D4-D591-4EB5-9922-EE150ACED9B2}"/>
              </a:ext>
            </a:extLst>
          </p:cNvPr>
          <p:cNvSpPr/>
          <p:nvPr/>
        </p:nvSpPr>
        <p:spPr>
          <a:xfrm>
            <a:off x="6119722" y="1313597"/>
            <a:ext cx="532746" cy="532746"/>
          </a:xfrm>
          <a:prstGeom prst="ellipse">
            <a:avLst/>
          </a:prstGeom>
          <a:noFill/>
          <a:ln w="889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34CFD4E8-D58C-475E-95B6-D93A849FC007}"/>
              </a:ext>
            </a:extLst>
          </p:cNvPr>
          <p:cNvSpPr/>
          <p:nvPr/>
        </p:nvSpPr>
        <p:spPr>
          <a:xfrm>
            <a:off x="5543030" y="4989715"/>
            <a:ext cx="532746" cy="532746"/>
          </a:xfrm>
          <a:prstGeom prst="ellipse">
            <a:avLst/>
          </a:prstGeom>
          <a:noFill/>
          <a:ln w="889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27" name="Left Arrow 9215">
            <a:extLst>
              <a:ext uri="{FF2B5EF4-FFF2-40B4-BE49-F238E27FC236}">
                <a16:creationId xmlns:a16="http://schemas.microsoft.com/office/drawing/2014/main" id="{D41C8041-FA66-4C6F-BBC8-D37ABF5DEF86}"/>
              </a:ext>
            </a:extLst>
          </p:cNvPr>
          <p:cNvSpPr/>
          <p:nvPr/>
        </p:nvSpPr>
        <p:spPr>
          <a:xfrm>
            <a:off x="6278083" y="1458811"/>
            <a:ext cx="216024" cy="242316"/>
          </a:xfrm>
          <a:prstGeom prst="left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28" name="Left Arrow 43">
            <a:extLst>
              <a:ext uri="{FF2B5EF4-FFF2-40B4-BE49-F238E27FC236}">
                <a16:creationId xmlns:a16="http://schemas.microsoft.com/office/drawing/2014/main" id="{B5441943-0E82-4D67-8803-4F309523D59A}"/>
              </a:ext>
            </a:extLst>
          </p:cNvPr>
          <p:cNvSpPr/>
          <p:nvPr/>
        </p:nvSpPr>
        <p:spPr>
          <a:xfrm>
            <a:off x="5701391" y="5134929"/>
            <a:ext cx="216024" cy="242316"/>
          </a:xfrm>
          <a:prstGeom prst="leftArrow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DF76D66-821F-45E3-8862-80808AC47FD1}"/>
              </a:ext>
            </a:extLst>
          </p:cNvPr>
          <p:cNvSpPr txBox="1"/>
          <p:nvPr/>
        </p:nvSpPr>
        <p:spPr>
          <a:xfrm>
            <a:off x="5211680" y="2342425"/>
            <a:ext cx="1728192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Content  Here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DDD6848-B9C0-48CC-9631-45EAE016D4C7}"/>
              </a:ext>
            </a:extLst>
          </p:cNvPr>
          <p:cNvSpPr txBox="1"/>
          <p:nvPr/>
        </p:nvSpPr>
        <p:spPr>
          <a:xfrm>
            <a:off x="5211680" y="3278526"/>
            <a:ext cx="1728192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Content  Here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9C2A213-6DD1-40D8-B9C5-77FAF2B03E36}"/>
              </a:ext>
            </a:extLst>
          </p:cNvPr>
          <p:cNvSpPr txBox="1"/>
          <p:nvPr/>
        </p:nvSpPr>
        <p:spPr>
          <a:xfrm>
            <a:off x="5211680" y="4214627"/>
            <a:ext cx="1728192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bg1"/>
                </a:solidFill>
                <a:cs typeface="Arial" pitchFamily="34" charset="0"/>
              </a:rPr>
              <a:t>Content  Here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D196A585-58B8-4CDC-85B4-481BB1A48B11}"/>
              </a:ext>
            </a:extLst>
          </p:cNvPr>
          <p:cNvGrpSpPr/>
          <p:nvPr/>
        </p:nvGrpSpPr>
        <p:grpSpPr>
          <a:xfrm>
            <a:off x="1581930" y="1648818"/>
            <a:ext cx="3246603" cy="738664"/>
            <a:chOff x="2551705" y="4283314"/>
            <a:chExt cx="2357003" cy="738664"/>
          </a:xfrm>
        </p:grpSpPr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1C3D5299-6A67-477F-907C-8AD23B47A3C7}"/>
                </a:ext>
              </a:extLst>
            </p:cNvPr>
            <p:cNvSpPr txBox="1"/>
            <p:nvPr/>
          </p:nvSpPr>
          <p:spPr>
            <a:xfrm>
              <a:off x="2551706" y="4560313"/>
              <a:ext cx="235700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3B921B84-9AE7-49BB-91A6-A402F55E0FDC}"/>
                </a:ext>
              </a:extLst>
            </p:cNvPr>
            <p:cNvSpPr txBox="1"/>
            <p:nvPr/>
          </p:nvSpPr>
          <p:spPr>
            <a:xfrm>
              <a:off x="2551705" y="4283314"/>
              <a:ext cx="233696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accent1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0FEFF3F1-2671-432A-8579-E0955D1B0E52}"/>
              </a:ext>
            </a:extLst>
          </p:cNvPr>
          <p:cNvGrpSpPr/>
          <p:nvPr/>
        </p:nvGrpSpPr>
        <p:grpSpPr>
          <a:xfrm>
            <a:off x="1581930" y="3539007"/>
            <a:ext cx="3284831" cy="738664"/>
            <a:chOff x="2551705" y="4283314"/>
            <a:chExt cx="2357003" cy="738664"/>
          </a:xfrm>
        </p:grpSpPr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BB695D6F-78CA-4B1D-A832-3AAFFAC44EBB}"/>
                </a:ext>
              </a:extLst>
            </p:cNvPr>
            <p:cNvSpPr txBox="1"/>
            <p:nvPr/>
          </p:nvSpPr>
          <p:spPr>
            <a:xfrm>
              <a:off x="2551707" y="4560313"/>
              <a:ext cx="235700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4D4693CA-37EB-48B8-8976-0247FE1BCD86}"/>
                </a:ext>
              </a:extLst>
            </p:cNvPr>
            <p:cNvSpPr txBox="1"/>
            <p:nvPr/>
          </p:nvSpPr>
          <p:spPr>
            <a:xfrm>
              <a:off x="2551705" y="4283314"/>
              <a:ext cx="233696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accent3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accent3"/>
                </a:solidFill>
                <a:cs typeface="Arial" pitchFamily="34" charset="0"/>
              </a:endParaRPr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D19B1317-435E-4370-9CF5-F25A09F2D30B}"/>
              </a:ext>
            </a:extLst>
          </p:cNvPr>
          <p:cNvGrpSpPr/>
          <p:nvPr/>
        </p:nvGrpSpPr>
        <p:grpSpPr>
          <a:xfrm>
            <a:off x="7358370" y="2615677"/>
            <a:ext cx="3279283" cy="738664"/>
            <a:chOff x="2551705" y="4283314"/>
            <a:chExt cx="2357003" cy="738664"/>
          </a:xfrm>
        </p:grpSpPr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EE3BD04E-A848-4DC8-A723-23BDB0CB5C3A}"/>
                </a:ext>
              </a:extLst>
            </p:cNvPr>
            <p:cNvSpPr txBox="1"/>
            <p:nvPr/>
          </p:nvSpPr>
          <p:spPr>
            <a:xfrm>
              <a:off x="2551706" y="4560313"/>
              <a:ext cx="235700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EEC8D930-936C-46A5-BB86-D3FAFAEEF748}"/>
                </a:ext>
              </a:extLst>
            </p:cNvPr>
            <p:cNvSpPr txBox="1"/>
            <p:nvPr/>
          </p:nvSpPr>
          <p:spPr>
            <a:xfrm>
              <a:off x="2551705" y="4283314"/>
              <a:ext cx="233696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accent2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accent2"/>
                </a:solidFill>
                <a:cs typeface="Arial" pitchFamily="34" charset="0"/>
              </a:endParaRP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DC96E58C-40DD-40F6-B01D-ACD447CAAD39}"/>
              </a:ext>
            </a:extLst>
          </p:cNvPr>
          <p:cNvGrpSpPr/>
          <p:nvPr/>
        </p:nvGrpSpPr>
        <p:grpSpPr>
          <a:xfrm>
            <a:off x="7320698" y="4455753"/>
            <a:ext cx="3316954" cy="738664"/>
            <a:chOff x="2551705" y="4283314"/>
            <a:chExt cx="2357003" cy="738664"/>
          </a:xfrm>
        </p:grpSpPr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565EDACC-5BE7-4009-B5B1-BFC768C1B82F}"/>
                </a:ext>
              </a:extLst>
            </p:cNvPr>
            <p:cNvSpPr txBox="1"/>
            <p:nvPr/>
          </p:nvSpPr>
          <p:spPr>
            <a:xfrm>
              <a:off x="2551707" y="4560313"/>
              <a:ext cx="235700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521EA0C5-C21B-43F2-B810-961B5DA62FBE}"/>
                </a:ext>
              </a:extLst>
            </p:cNvPr>
            <p:cNvSpPr txBox="1"/>
            <p:nvPr/>
          </p:nvSpPr>
          <p:spPr>
            <a:xfrm>
              <a:off x="2551705" y="4283314"/>
              <a:ext cx="233696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accent4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accent4"/>
                </a:solidFill>
                <a:cs typeface="Arial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412AB018-25A5-4D9E-85CA-52DCBDC62064}"/>
              </a:ext>
            </a:extLst>
          </p:cNvPr>
          <p:cNvGrpSpPr/>
          <p:nvPr/>
        </p:nvGrpSpPr>
        <p:grpSpPr>
          <a:xfrm>
            <a:off x="2434885" y="4896365"/>
            <a:ext cx="2945195" cy="719450"/>
            <a:chOff x="395534" y="3737445"/>
            <a:chExt cx="3972999" cy="719450"/>
          </a:xfrm>
        </p:grpSpPr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D6266591-4726-4F12-B3C0-29C2FA6636F3}"/>
                </a:ext>
              </a:extLst>
            </p:cNvPr>
            <p:cNvSpPr txBox="1"/>
            <p:nvPr/>
          </p:nvSpPr>
          <p:spPr>
            <a:xfrm>
              <a:off x="395534" y="3737445"/>
              <a:ext cx="3972999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accent4"/>
                  </a:solidFill>
                  <a:cs typeface="Arial" pitchFamily="34" charset="0"/>
                </a:rPr>
                <a:t>Content  Here</a:t>
              </a:r>
              <a:endParaRPr lang="ko-KR" altLang="en-US" sz="1200" b="1" dirty="0">
                <a:solidFill>
                  <a:schemeClr val="accent4"/>
                </a:solidFill>
                <a:cs typeface="Arial" pitchFamily="34" charset="0"/>
              </a:endParaRP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AF38D729-2873-4F72-AD71-3A4A50BBEF21}"/>
                </a:ext>
              </a:extLst>
            </p:cNvPr>
            <p:cNvSpPr txBox="1"/>
            <p:nvPr/>
          </p:nvSpPr>
          <p:spPr>
            <a:xfrm>
              <a:off x="395537" y="3995230"/>
              <a:ext cx="397299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</a:t>
              </a: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E279EDB9-F59C-4A92-93F5-137B9367724E}"/>
              </a:ext>
            </a:extLst>
          </p:cNvPr>
          <p:cNvGrpSpPr/>
          <p:nvPr/>
        </p:nvGrpSpPr>
        <p:grpSpPr>
          <a:xfrm>
            <a:off x="6944000" y="1214471"/>
            <a:ext cx="2952000" cy="719450"/>
            <a:chOff x="395534" y="3737445"/>
            <a:chExt cx="3972999" cy="719450"/>
          </a:xfrm>
        </p:grpSpPr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6A2314C5-F376-46CD-84C6-706778423540}"/>
                </a:ext>
              </a:extLst>
            </p:cNvPr>
            <p:cNvSpPr txBox="1"/>
            <p:nvPr/>
          </p:nvSpPr>
          <p:spPr>
            <a:xfrm>
              <a:off x="395534" y="3737445"/>
              <a:ext cx="3972999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accent1"/>
                  </a:solidFill>
                  <a:cs typeface="Arial" pitchFamily="34" charset="0"/>
                </a:rPr>
                <a:t>Content  Here</a:t>
              </a:r>
              <a:endParaRPr lang="ko-KR" altLang="en-US" sz="1200" b="1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46738EE1-FE33-43E5-827F-F87FFEF93AA3}"/>
                </a:ext>
              </a:extLst>
            </p:cNvPr>
            <p:cNvSpPr txBox="1"/>
            <p:nvPr/>
          </p:nvSpPr>
          <p:spPr>
            <a:xfrm>
              <a:off x="395537" y="3995230"/>
              <a:ext cx="397299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343993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1">
            <a:extLst>
              <a:ext uri="{FF2B5EF4-FFF2-40B4-BE49-F238E27FC236}">
                <a16:creationId xmlns:a16="http://schemas.microsoft.com/office/drawing/2014/main" id="{E92CCB45-2FA0-4E14-AA16-F44655ADED85}"/>
              </a:ext>
            </a:extLst>
          </p:cNvPr>
          <p:cNvSpPr txBox="1">
            <a:spLocks/>
          </p:cNvSpPr>
          <p:nvPr/>
        </p:nvSpPr>
        <p:spPr>
          <a:xfrm>
            <a:off x="8412479" y="943708"/>
            <a:ext cx="2454709" cy="540000"/>
          </a:xfrm>
          <a:prstGeom prst="rect">
            <a:avLst/>
          </a:prstGeom>
          <a:solidFill>
            <a:schemeClr val="accent2"/>
          </a:solidFill>
        </p:spPr>
        <p:txBody>
          <a:bodyPr anchor="ctr"/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800" b="1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1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1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1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1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3200" dirty="0">
                <a:cs typeface="Arial" pitchFamily="34" charset="0"/>
              </a:rPr>
              <a:t>Designed</a:t>
            </a:r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705FED64-26FC-4509-BAD5-72B3183781A4}"/>
              </a:ext>
            </a:extLst>
          </p:cNvPr>
          <p:cNvSpPr txBox="1">
            <a:spLocks/>
          </p:cNvSpPr>
          <p:nvPr/>
        </p:nvSpPr>
        <p:spPr>
          <a:xfrm>
            <a:off x="1366087" y="4025075"/>
            <a:ext cx="2520000" cy="540000"/>
          </a:xfrm>
          <a:prstGeom prst="rect">
            <a:avLst/>
          </a:prstGeom>
          <a:solidFill>
            <a:schemeClr val="accent1"/>
          </a:solidFill>
        </p:spPr>
        <p:txBody>
          <a:bodyPr anchor="ctr"/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800" b="1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1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1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1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1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3200">
                <a:cs typeface="Arial" pitchFamily="34" charset="0"/>
              </a:rPr>
              <a:t>Portfolio</a:t>
            </a:r>
            <a:endParaRPr lang="en-US" altLang="ko-KR" sz="3200" dirty="0">
              <a:cs typeface="Arial" pitchFamily="34" charset="0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8E9BE300-1D3D-4F2E-8189-BA0A9AF7C7AE}"/>
              </a:ext>
            </a:extLst>
          </p:cNvPr>
          <p:cNvSpPr/>
          <p:nvPr/>
        </p:nvSpPr>
        <p:spPr>
          <a:xfrm>
            <a:off x="9273647" y="4675788"/>
            <a:ext cx="337388" cy="337388"/>
          </a:xfrm>
          <a:custGeom>
            <a:avLst/>
            <a:gdLst/>
            <a:ahLst/>
            <a:cxnLst/>
            <a:rect l="l" t="t" r="r" b="b"/>
            <a:pathLst>
              <a:path w="1080120" h="1080120">
                <a:moveTo>
                  <a:pt x="0" y="0"/>
                </a:moveTo>
                <a:lnTo>
                  <a:pt x="720080" y="0"/>
                </a:lnTo>
                <a:lnTo>
                  <a:pt x="1080120" y="0"/>
                </a:lnTo>
                <a:lnTo>
                  <a:pt x="1080120" y="360040"/>
                </a:lnTo>
                <a:lnTo>
                  <a:pt x="1080120" y="1080120"/>
                </a:lnTo>
                <a:lnTo>
                  <a:pt x="720080" y="1080120"/>
                </a:lnTo>
                <a:lnTo>
                  <a:pt x="720080" y="604986"/>
                </a:lnTo>
                <a:lnTo>
                  <a:pt x="275852" y="1049214"/>
                </a:lnTo>
                <a:lnTo>
                  <a:pt x="21266" y="794627"/>
                </a:lnTo>
                <a:lnTo>
                  <a:pt x="455853" y="360040"/>
                </a:lnTo>
                <a:lnTo>
                  <a:pt x="0" y="36004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21950C01-3272-4526-97F3-BA1228DA0903}"/>
              </a:ext>
            </a:extLst>
          </p:cNvPr>
          <p:cNvSpPr/>
          <p:nvPr/>
        </p:nvSpPr>
        <p:spPr>
          <a:xfrm>
            <a:off x="2802237" y="1197489"/>
            <a:ext cx="337388" cy="337388"/>
          </a:xfrm>
          <a:custGeom>
            <a:avLst/>
            <a:gdLst/>
            <a:ahLst/>
            <a:cxnLst/>
            <a:rect l="l" t="t" r="r" b="b"/>
            <a:pathLst>
              <a:path w="1080120" h="1080120">
                <a:moveTo>
                  <a:pt x="0" y="0"/>
                </a:moveTo>
                <a:lnTo>
                  <a:pt x="720080" y="0"/>
                </a:lnTo>
                <a:lnTo>
                  <a:pt x="1080120" y="0"/>
                </a:lnTo>
                <a:lnTo>
                  <a:pt x="1080120" y="360040"/>
                </a:lnTo>
                <a:lnTo>
                  <a:pt x="1080120" y="1080120"/>
                </a:lnTo>
                <a:lnTo>
                  <a:pt x="720080" y="1080120"/>
                </a:lnTo>
                <a:lnTo>
                  <a:pt x="720080" y="604986"/>
                </a:lnTo>
                <a:lnTo>
                  <a:pt x="275852" y="1049214"/>
                </a:lnTo>
                <a:lnTo>
                  <a:pt x="21266" y="794627"/>
                </a:lnTo>
                <a:lnTo>
                  <a:pt x="455853" y="360040"/>
                </a:lnTo>
                <a:lnTo>
                  <a:pt x="0" y="36004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직사각형 1">
            <a:extLst>
              <a:ext uri="{FF2B5EF4-FFF2-40B4-BE49-F238E27FC236}">
                <a16:creationId xmlns:a16="http://schemas.microsoft.com/office/drawing/2014/main" id="{1B143F1A-A2C7-4513-9627-6E75AE3AFCE1}"/>
              </a:ext>
            </a:extLst>
          </p:cNvPr>
          <p:cNvSpPr/>
          <p:nvPr/>
        </p:nvSpPr>
        <p:spPr>
          <a:xfrm>
            <a:off x="9143999" y="1661555"/>
            <a:ext cx="2312377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I hope and I believe that this Template will your Time, Money and Reputation. You can simply impress your audience and add a unique zing. You can simply impress your audience and add a unique zing and appeal to your Presentations. I hope and I believe that this Template will your Time, Money and Reputation. </a:t>
            </a:r>
          </a:p>
        </p:txBody>
      </p:sp>
      <p:sp>
        <p:nvSpPr>
          <p:cNvPr id="12" name="직사각형 15">
            <a:extLst>
              <a:ext uri="{FF2B5EF4-FFF2-40B4-BE49-F238E27FC236}">
                <a16:creationId xmlns:a16="http://schemas.microsoft.com/office/drawing/2014/main" id="{989F15F6-8C4B-4E31-B8D9-08115E86E108}"/>
              </a:ext>
            </a:extLst>
          </p:cNvPr>
          <p:cNvSpPr/>
          <p:nvPr/>
        </p:nvSpPr>
        <p:spPr>
          <a:xfrm>
            <a:off x="658554" y="1628800"/>
            <a:ext cx="231237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I hope and I believe that this Template will your Time, Money and Reputation. You can simply impress your audience and add a unique zing. You can simply impress your audience and add a unique zing and appeal to your Presentations. </a:t>
            </a:r>
          </a:p>
        </p:txBody>
      </p:sp>
    </p:spTree>
    <p:extLst>
      <p:ext uri="{BB962C8B-B14F-4D97-AF65-F5344CB8AC3E}">
        <p14:creationId xmlns:p14="http://schemas.microsoft.com/office/powerpoint/2010/main" val="11612363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9D1D8B76-584B-4604-8C8D-EBB33A9907D3}"/>
              </a:ext>
            </a:extLst>
          </p:cNvPr>
          <p:cNvCxnSpPr>
            <a:cxnSpLocks/>
          </p:cNvCxnSpPr>
          <p:nvPr/>
        </p:nvCxnSpPr>
        <p:spPr>
          <a:xfrm flipV="1">
            <a:off x="1608006" y="1902307"/>
            <a:ext cx="11363" cy="1800000"/>
          </a:xfrm>
          <a:prstGeom prst="line">
            <a:avLst/>
          </a:prstGeom>
          <a:ln w="25400">
            <a:solidFill>
              <a:schemeClr val="accent6"/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2">
            <a:extLst>
              <a:ext uri="{FF2B5EF4-FFF2-40B4-BE49-F238E27FC236}">
                <a16:creationId xmlns:a16="http://schemas.microsoft.com/office/drawing/2014/main" id="{4D932D73-8C6C-4790-8A68-8A17AD78A330}"/>
              </a:ext>
            </a:extLst>
          </p:cNvPr>
          <p:cNvGrpSpPr/>
          <p:nvPr/>
        </p:nvGrpSpPr>
        <p:grpSpPr>
          <a:xfrm>
            <a:off x="1772819" y="1916561"/>
            <a:ext cx="1759674" cy="1465407"/>
            <a:chOff x="4965552" y="1736224"/>
            <a:chExt cx="1759674" cy="1465407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5AC781BC-4AA4-42AE-BD37-F0BB54D3261E}"/>
                </a:ext>
              </a:extLst>
            </p:cNvPr>
            <p:cNvSpPr txBox="1"/>
            <p:nvPr/>
          </p:nvSpPr>
          <p:spPr>
            <a:xfrm>
              <a:off x="4965552" y="2001302"/>
              <a:ext cx="1759674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Rounded MT Bold" panose="020F0704030504030204" pitchFamily="34" charset="0"/>
                  <a:cs typeface="Arial" pitchFamily="34" charset="0"/>
                </a:rPr>
                <a:t>You can simply impress your audience and add a unique zing and appeal to your Presentations.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  <a:cs typeface="Arial" pitchFamily="34" charset="0"/>
              </a:endParaRP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3E0A6078-1898-454D-A12E-DC28EB5304DA}"/>
                </a:ext>
              </a:extLst>
            </p:cNvPr>
            <p:cNvSpPr txBox="1"/>
            <p:nvPr/>
          </p:nvSpPr>
          <p:spPr>
            <a:xfrm>
              <a:off x="4965552" y="1736224"/>
              <a:ext cx="175967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Rounded MT Bold" panose="020F0704030504030204" pitchFamily="34" charset="0"/>
                  <a:cs typeface="Arial" pitchFamily="34" charset="0"/>
                </a:rPr>
                <a:t>Contents Title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  <a:cs typeface="Arial" pitchFamily="34" charset="0"/>
              </a:endParaRPr>
            </a:p>
          </p:txBody>
        </p:sp>
      </p:grp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76AE985-43DC-4059-AC95-761BD38D1BEA}"/>
              </a:ext>
            </a:extLst>
          </p:cNvPr>
          <p:cNvCxnSpPr/>
          <p:nvPr/>
        </p:nvCxnSpPr>
        <p:spPr>
          <a:xfrm flipV="1">
            <a:off x="5378760" y="1902307"/>
            <a:ext cx="0" cy="1800000"/>
          </a:xfrm>
          <a:prstGeom prst="line">
            <a:avLst/>
          </a:prstGeom>
          <a:ln w="25400">
            <a:solidFill>
              <a:schemeClr val="accent2"/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6">
            <a:extLst>
              <a:ext uri="{FF2B5EF4-FFF2-40B4-BE49-F238E27FC236}">
                <a16:creationId xmlns:a16="http://schemas.microsoft.com/office/drawing/2014/main" id="{2ACF1C61-4ECD-4EA8-BBB6-F5FC3CAA5257}"/>
              </a:ext>
            </a:extLst>
          </p:cNvPr>
          <p:cNvGrpSpPr/>
          <p:nvPr/>
        </p:nvGrpSpPr>
        <p:grpSpPr>
          <a:xfrm>
            <a:off x="5537973" y="1916561"/>
            <a:ext cx="1759674" cy="1465407"/>
            <a:chOff x="4965552" y="1736224"/>
            <a:chExt cx="1759674" cy="1465407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52BBA8B8-E25D-4454-A968-E715E86A9253}"/>
                </a:ext>
              </a:extLst>
            </p:cNvPr>
            <p:cNvSpPr txBox="1"/>
            <p:nvPr/>
          </p:nvSpPr>
          <p:spPr>
            <a:xfrm>
              <a:off x="4965552" y="2001302"/>
              <a:ext cx="1759674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Rounded MT Bold" panose="020F0704030504030204" pitchFamily="34" charset="0"/>
                  <a:cs typeface="Arial" pitchFamily="34" charset="0"/>
                </a:rPr>
                <a:t>You can simply impress your audience and add a unique zing and appeal to your Presentations.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  <a:cs typeface="Arial" pitchFamily="34" charset="0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BE8E79DF-14B8-40B7-A6CB-D0EB44CD46D7}"/>
                </a:ext>
              </a:extLst>
            </p:cNvPr>
            <p:cNvSpPr txBox="1"/>
            <p:nvPr/>
          </p:nvSpPr>
          <p:spPr>
            <a:xfrm>
              <a:off x="4965552" y="1736224"/>
              <a:ext cx="175967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accent2"/>
                  </a:solidFill>
                  <a:latin typeface="Arial Rounded MT Bold" panose="020F0704030504030204" pitchFamily="34" charset="0"/>
                  <a:cs typeface="Arial" pitchFamily="34" charset="0"/>
                </a:rPr>
                <a:t>Contents Title</a:t>
              </a:r>
              <a:endParaRPr lang="ko-KR" altLang="en-US" sz="1400" b="1" dirty="0">
                <a:solidFill>
                  <a:schemeClr val="accent2"/>
                </a:solidFill>
                <a:latin typeface="Arial Rounded MT Bold" panose="020F0704030504030204" pitchFamily="34" charset="0"/>
                <a:cs typeface="Arial" pitchFamily="34" charset="0"/>
              </a:endParaRPr>
            </a:p>
          </p:txBody>
        </p:sp>
      </p:grp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216890C-B512-4A72-A99E-2047C4635C96}"/>
              </a:ext>
            </a:extLst>
          </p:cNvPr>
          <p:cNvCxnSpPr/>
          <p:nvPr/>
        </p:nvCxnSpPr>
        <p:spPr>
          <a:xfrm flipH="1" flipV="1">
            <a:off x="9138153" y="1902307"/>
            <a:ext cx="162" cy="1800000"/>
          </a:xfrm>
          <a:prstGeom prst="line">
            <a:avLst/>
          </a:prstGeom>
          <a:ln w="25400">
            <a:solidFill>
              <a:schemeClr val="accent4"/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oup 10">
            <a:extLst>
              <a:ext uri="{FF2B5EF4-FFF2-40B4-BE49-F238E27FC236}">
                <a16:creationId xmlns:a16="http://schemas.microsoft.com/office/drawing/2014/main" id="{B4D78852-7BD8-409E-A93E-2FD9EB161E94}"/>
              </a:ext>
            </a:extLst>
          </p:cNvPr>
          <p:cNvGrpSpPr/>
          <p:nvPr/>
        </p:nvGrpSpPr>
        <p:grpSpPr>
          <a:xfrm>
            <a:off x="9303129" y="1916561"/>
            <a:ext cx="1759674" cy="1465407"/>
            <a:chOff x="4965552" y="1736224"/>
            <a:chExt cx="1759674" cy="1465407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0DC0A5C5-32EB-4D79-B799-3169CE2EFF82}"/>
                </a:ext>
              </a:extLst>
            </p:cNvPr>
            <p:cNvSpPr txBox="1"/>
            <p:nvPr/>
          </p:nvSpPr>
          <p:spPr>
            <a:xfrm>
              <a:off x="4965552" y="2001302"/>
              <a:ext cx="1759674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Rounded MT Bold" panose="020F0704030504030204" pitchFamily="34" charset="0"/>
                  <a:cs typeface="Arial" pitchFamily="34" charset="0"/>
                </a:rPr>
                <a:t>You can simply impress your audience and add a unique zing and appeal to your Presentations.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  <a:cs typeface="Arial" pitchFamily="34" charset="0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98EB1C4B-972B-4D9C-A1CA-868C6EB144F7}"/>
                </a:ext>
              </a:extLst>
            </p:cNvPr>
            <p:cNvSpPr txBox="1"/>
            <p:nvPr/>
          </p:nvSpPr>
          <p:spPr>
            <a:xfrm>
              <a:off x="4965552" y="1736224"/>
              <a:ext cx="175967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accent4"/>
                  </a:solidFill>
                  <a:latin typeface="Arial Rounded MT Bold" panose="020F0704030504030204" pitchFamily="34" charset="0"/>
                  <a:cs typeface="Arial" pitchFamily="34" charset="0"/>
                </a:rPr>
                <a:t>Contents Title</a:t>
              </a:r>
              <a:endParaRPr lang="ko-KR" altLang="en-US" sz="1400" b="1" dirty="0">
                <a:solidFill>
                  <a:schemeClr val="accent4"/>
                </a:solidFill>
                <a:latin typeface="Arial Rounded MT Bold" panose="020F0704030504030204" pitchFamily="34" charset="0"/>
                <a:cs typeface="Arial" pitchFamily="34" charset="0"/>
              </a:endParaRPr>
            </a:p>
          </p:txBody>
        </p:sp>
      </p:grp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8D15E56-0178-4193-9160-B1AB5160B93F}"/>
              </a:ext>
            </a:extLst>
          </p:cNvPr>
          <p:cNvCxnSpPr/>
          <p:nvPr/>
        </p:nvCxnSpPr>
        <p:spPr>
          <a:xfrm flipV="1">
            <a:off x="3499064" y="4055144"/>
            <a:ext cx="0" cy="1800000"/>
          </a:xfrm>
          <a:prstGeom prst="line">
            <a:avLst/>
          </a:prstGeom>
          <a:ln w="25400">
            <a:solidFill>
              <a:schemeClr val="accent1"/>
            </a:solidFill>
            <a:headEnd type="oval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Group 14">
            <a:extLst>
              <a:ext uri="{FF2B5EF4-FFF2-40B4-BE49-F238E27FC236}">
                <a16:creationId xmlns:a16="http://schemas.microsoft.com/office/drawing/2014/main" id="{91634797-A24E-4097-8E2B-006F91A9B38B}"/>
              </a:ext>
            </a:extLst>
          </p:cNvPr>
          <p:cNvGrpSpPr/>
          <p:nvPr/>
        </p:nvGrpSpPr>
        <p:grpSpPr>
          <a:xfrm>
            <a:off x="3655395" y="4555267"/>
            <a:ext cx="1759674" cy="1465407"/>
            <a:chOff x="4965552" y="1736224"/>
            <a:chExt cx="1759674" cy="1465407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5DE6F432-2967-4BF2-895A-B1CE04BB39A1}"/>
                </a:ext>
              </a:extLst>
            </p:cNvPr>
            <p:cNvSpPr txBox="1"/>
            <p:nvPr/>
          </p:nvSpPr>
          <p:spPr>
            <a:xfrm>
              <a:off x="4965552" y="2001302"/>
              <a:ext cx="1759674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Rounded MT Bold" panose="020F0704030504030204" pitchFamily="34" charset="0"/>
                  <a:cs typeface="Arial" pitchFamily="34" charset="0"/>
                </a:rPr>
                <a:t>You can simply impress your audience and add a unique zing and appeal to your Presentations.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  <a:cs typeface="Arial" pitchFamily="34" charset="0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81314C98-65CE-4402-8A9D-B4586C4F0E39}"/>
                </a:ext>
              </a:extLst>
            </p:cNvPr>
            <p:cNvSpPr txBox="1"/>
            <p:nvPr/>
          </p:nvSpPr>
          <p:spPr>
            <a:xfrm>
              <a:off x="4965552" y="1736224"/>
              <a:ext cx="175967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accent1"/>
                  </a:solidFill>
                  <a:latin typeface="Arial Rounded MT Bold" panose="020F0704030504030204" pitchFamily="34" charset="0"/>
                  <a:cs typeface="Arial" pitchFamily="34" charset="0"/>
                </a:rPr>
                <a:t>Contents Title</a:t>
              </a:r>
              <a:endParaRPr lang="ko-KR" altLang="en-US" sz="1400" b="1" dirty="0">
                <a:solidFill>
                  <a:schemeClr val="accent1"/>
                </a:solidFill>
                <a:latin typeface="Arial Rounded MT Bold" panose="020F0704030504030204" pitchFamily="34" charset="0"/>
                <a:cs typeface="Arial" pitchFamily="34" charset="0"/>
              </a:endParaRPr>
            </a:p>
          </p:txBody>
        </p:sp>
      </p:grp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5E57EAF-0A6C-44CA-8868-F4675E463407}"/>
              </a:ext>
            </a:extLst>
          </p:cNvPr>
          <p:cNvCxnSpPr/>
          <p:nvPr/>
        </p:nvCxnSpPr>
        <p:spPr>
          <a:xfrm flipV="1">
            <a:off x="7258456" y="4055144"/>
            <a:ext cx="0" cy="1800000"/>
          </a:xfrm>
          <a:prstGeom prst="line">
            <a:avLst/>
          </a:prstGeom>
          <a:ln w="25400">
            <a:solidFill>
              <a:schemeClr val="accent3"/>
            </a:solidFill>
            <a:headEnd type="oval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Group 18">
            <a:extLst>
              <a:ext uri="{FF2B5EF4-FFF2-40B4-BE49-F238E27FC236}">
                <a16:creationId xmlns:a16="http://schemas.microsoft.com/office/drawing/2014/main" id="{CA849F01-CE37-4FFB-91F0-2FB7B5E8DB9F}"/>
              </a:ext>
            </a:extLst>
          </p:cNvPr>
          <p:cNvGrpSpPr/>
          <p:nvPr/>
        </p:nvGrpSpPr>
        <p:grpSpPr>
          <a:xfrm>
            <a:off x="7420551" y="4555267"/>
            <a:ext cx="1759674" cy="1465407"/>
            <a:chOff x="4965552" y="1736224"/>
            <a:chExt cx="1759674" cy="1465407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4AD31F54-EB40-4FAA-A06C-B41AB2F0A298}"/>
                </a:ext>
              </a:extLst>
            </p:cNvPr>
            <p:cNvSpPr txBox="1"/>
            <p:nvPr/>
          </p:nvSpPr>
          <p:spPr>
            <a:xfrm>
              <a:off x="4965552" y="2001302"/>
              <a:ext cx="1759674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Rounded MT Bold" panose="020F0704030504030204" pitchFamily="34" charset="0"/>
                  <a:cs typeface="Arial" pitchFamily="34" charset="0"/>
                </a:rPr>
                <a:t>You can simply impress your audience and add a unique zing and appeal to your Presentations.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  <a:cs typeface="Arial" pitchFamily="34" charset="0"/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5DAAF277-755E-4672-9856-0AB9A7003030}"/>
                </a:ext>
              </a:extLst>
            </p:cNvPr>
            <p:cNvSpPr txBox="1"/>
            <p:nvPr/>
          </p:nvSpPr>
          <p:spPr>
            <a:xfrm>
              <a:off x="4965552" y="1736224"/>
              <a:ext cx="175967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400" b="1" dirty="0">
                  <a:solidFill>
                    <a:schemeClr val="accent3"/>
                  </a:solidFill>
                  <a:latin typeface="Arial Rounded MT Bold" panose="020F0704030504030204" pitchFamily="34" charset="0"/>
                  <a:cs typeface="Arial" pitchFamily="34" charset="0"/>
                </a:rPr>
                <a:t>Contents Title</a:t>
              </a:r>
              <a:endParaRPr lang="ko-KR" altLang="en-US" sz="1400" b="1" dirty="0">
                <a:solidFill>
                  <a:schemeClr val="accent3"/>
                </a:solidFill>
                <a:latin typeface="Arial Rounded MT Bold" panose="020F0704030504030204" pitchFamily="34" charset="0"/>
                <a:cs typeface="Arial" pitchFamily="34" charset="0"/>
              </a:endParaRPr>
            </a:p>
          </p:txBody>
        </p: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504BCD71-C933-45E0-B3D0-8839DE5CE313}"/>
              </a:ext>
            </a:extLst>
          </p:cNvPr>
          <p:cNvSpPr txBox="1"/>
          <p:nvPr/>
        </p:nvSpPr>
        <p:spPr>
          <a:xfrm>
            <a:off x="1018791" y="4078441"/>
            <a:ext cx="12011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b="1" dirty="0">
                <a:solidFill>
                  <a:schemeClr val="accent6"/>
                </a:solidFill>
                <a:latin typeface="Arial Rounded MT Bold" panose="020F0704030504030204" pitchFamily="34" charset="0"/>
                <a:cs typeface="Arial" pitchFamily="34" charset="0"/>
              </a:rPr>
              <a:t>2016</a:t>
            </a:r>
            <a:endParaRPr lang="ko-KR" altLang="en-US" sz="2800" b="1" dirty="0">
              <a:solidFill>
                <a:schemeClr val="accent6"/>
              </a:solidFill>
              <a:latin typeface="Arial Rounded MT Bold" panose="020F0704030504030204" pitchFamily="34" charset="0"/>
              <a:cs typeface="Arial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2A78142-D025-433A-908F-6AF66DEC0A36}"/>
              </a:ext>
            </a:extLst>
          </p:cNvPr>
          <p:cNvSpPr txBox="1"/>
          <p:nvPr/>
        </p:nvSpPr>
        <p:spPr>
          <a:xfrm>
            <a:off x="4780543" y="4086719"/>
            <a:ext cx="12011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b="1" dirty="0">
                <a:solidFill>
                  <a:schemeClr val="accent2"/>
                </a:solidFill>
                <a:latin typeface="Arial Rounded MT Bold" panose="020F0704030504030204" pitchFamily="34" charset="0"/>
                <a:cs typeface="Arial" pitchFamily="34" charset="0"/>
              </a:rPr>
              <a:t>2018</a:t>
            </a:r>
            <a:endParaRPr lang="ko-KR" altLang="en-US" sz="2800" b="1" dirty="0">
              <a:solidFill>
                <a:schemeClr val="accent2"/>
              </a:solidFill>
              <a:latin typeface="Arial Rounded MT Bold" panose="020F0704030504030204" pitchFamily="34" charset="0"/>
              <a:cs typeface="Arial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6D45919-BDAB-4E7F-BD12-21941934692E}"/>
              </a:ext>
            </a:extLst>
          </p:cNvPr>
          <p:cNvSpPr txBox="1"/>
          <p:nvPr/>
        </p:nvSpPr>
        <p:spPr>
          <a:xfrm>
            <a:off x="8542295" y="4094997"/>
            <a:ext cx="12011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b="1" dirty="0">
                <a:solidFill>
                  <a:schemeClr val="accent4"/>
                </a:solidFill>
                <a:latin typeface="Arial Rounded MT Bold" panose="020F0704030504030204" pitchFamily="34" charset="0"/>
                <a:cs typeface="Arial" pitchFamily="34" charset="0"/>
              </a:rPr>
              <a:t>2020</a:t>
            </a:r>
            <a:endParaRPr lang="ko-KR" altLang="en-US" sz="2800" b="1" dirty="0">
              <a:solidFill>
                <a:schemeClr val="accent4"/>
              </a:solidFill>
              <a:latin typeface="Arial Rounded MT Bold" panose="020F0704030504030204" pitchFamily="34" charset="0"/>
              <a:cs typeface="Arial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FE1FCA9-8C47-45AD-9069-7118628FF5E8}"/>
              </a:ext>
            </a:extLst>
          </p:cNvPr>
          <p:cNvSpPr txBox="1"/>
          <p:nvPr/>
        </p:nvSpPr>
        <p:spPr>
          <a:xfrm>
            <a:off x="2899667" y="3158439"/>
            <a:ext cx="12011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b="1" dirty="0">
                <a:solidFill>
                  <a:schemeClr val="accent1"/>
                </a:solidFill>
                <a:latin typeface="Arial Rounded MT Bold" panose="020F0704030504030204" pitchFamily="34" charset="0"/>
                <a:cs typeface="Arial" pitchFamily="34" charset="0"/>
              </a:rPr>
              <a:t>2017</a:t>
            </a:r>
            <a:endParaRPr lang="ko-KR" altLang="en-US" sz="2800" b="1" dirty="0">
              <a:solidFill>
                <a:schemeClr val="accent1"/>
              </a:solidFill>
              <a:latin typeface="Arial Rounded MT Bold" panose="020F0704030504030204" pitchFamily="34" charset="0"/>
              <a:cs typeface="Arial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6AE0029-E310-4BB6-A16F-98DFD0220929}"/>
              </a:ext>
            </a:extLst>
          </p:cNvPr>
          <p:cNvSpPr txBox="1"/>
          <p:nvPr/>
        </p:nvSpPr>
        <p:spPr>
          <a:xfrm>
            <a:off x="6661419" y="3166717"/>
            <a:ext cx="12011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b="1" dirty="0">
                <a:solidFill>
                  <a:schemeClr val="accent3"/>
                </a:solidFill>
                <a:latin typeface="Arial Rounded MT Bold" panose="020F0704030504030204" pitchFamily="34" charset="0"/>
                <a:cs typeface="Arial" pitchFamily="34" charset="0"/>
              </a:rPr>
              <a:t>2019</a:t>
            </a:r>
            <a:endParaRPr lang="ko-KR" altLang="en-US" sz="2800" b="1" dirty="0">
              <a:solidFill>
                <a:schemeClr val="accent3"/>
              </a:solidFill>
              <a:latin typeface="Arial Rounded MT Bold" panose="020F0704030504030204" pitchFamily="34" charset="0"/>
              <a:cs typeface="Arial" pitchFamily="34" charset="0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97219190-9239-4CF9-ABB3-28D6B39186CA}"/>
              </a:ext>
            </a:extLst>
          </p:cNvPr>
          <p:cNvSpPr/>
          <p:nvPr/>
        </p:nvSpPr>
        <p:spPr>
          <a:xfrm>
            <a:off x="859452" y="3762920"/>
            <a:ext cx="216024" cy="21602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latin typeface="Arial Rounded MT Bold" panose="020F0704030504030204" pitchFamily="34" charset="0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1E0E9104-3841-4B91-9983-90397366105B}"/>
              </a:ext>
            </a:extLst>
          </p:cNvPr>
          <p:cNvSpPr/>
          <p:nvPr/>
        </p:nvSpPr>
        <p:spPr>
          <a:xfrm>
            <a:off x="1147433" y="3762920"/>
            <a:ext cx="216024" cy="21602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latin typeface="Arial Rounded MT Bold" panose="020F0704030504030204" pitchFamily="34" charset="0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76E3464-7213-4393-BF19-9E39656F2CEF}"/>
              </a:ext>
            </a:extLst>
          </p:cNvPr>
          <p:cNvSpPr/>
          <p:nvPr/>
        </p:nvSpPr>
        <p:spPr>
          <a:xfrm>
            <a:off x="1875795" y="3762920"/>
            <a:ext cx="216024" cy="21602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latin typeface="Arial Rounded MT Bold" panose="020F0704030504030204" pitchFamily="34" charset="0"/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410985FC-5DFC-4E97-9985-AF7F41A89B0D}"/>
              </a:ext>
            </a:extLst>
          </p:cNvPr>
          <p:cNvSpPr/>
          <p:nvPr/>
        </p:nvSpPr>
        <p:spPr>
          <a:xfrm>
            <a:off x="2451757" y="3762920"/>
            <a:ext cx="216024" cy="21602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latin typeface="Arial Rounded MT Bold" panose="020F0704030504030204" pitchFamily="34" charset="0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736929DA-3086-4D2B-BC77-85609F6BCA72}"/>
              </a:ext>
            </a:extLst>
          </p:cNvPr>
          <p:cNvSpPr/>
          <p:nvPr/>
        </p:nvSpPr>
        <p:spPr>
          <a:xfrm>
            <a:off x="2739738" y="3762920"/>
            <a:ext cx="216024" cy="21602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latin typeface="Arial Rounded MT Bold" panose="020F0704030504030204" pitchFamily="34" charset="0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FC9FF819-9951-4C7F-B89F-9326124FC106}"/>
              </a:ext>
            </a:extLst>
          </p:cNvPr>
          <p:cNvSpPr/>
          <p:nvPr/>
        </p:nvSpPr>
        <p:spPr>
          <a:xfrm>
            <a:off x="3027719" y="3762920"/>
            <a:ext cx="216024" cy="21602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latin typeface="Arial Rounded MT Bold" panose="020F0704030504030204" pitchFamily="34" charset="0"/>
            </a:endParaRP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FD46CCF0-9F39-49B7-A810-A341F76A59EC}"/>
              </a:ext>
            </a:extLst>
          </p:cNvPr>
          <p:cNvSpPr/>
          <p:nvPr/>
        </p:nvSpPr>
        <p:spPr>
          <a:xfrm>
            <a:off x="3756081" y="3762920"/>
            <a:ext cx="216024" cy="21602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latin typeface="Arial Rounded MT Bold" panose="020F0704030504030204" pitchFamily="34" charset="0"/>
            </a:endParaRP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90599384-4EAF-479C-BDEE-286AFB4941E7}"/>
              </a:ext>
            </a:extLst>
          </p:cNvPr>
          <p:cNvSpPr/>
          <p:nvPr/>
        </p:nvSpPr>
        <p:spPr>
          <a:xfrm>
            <a:off x="4332043" y="3762920"/>
            <a:ext cx="216024" cy="21602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latin typeface="Arial Rounded MT Bold" panose="020F0704030504030204" pitchFamily="34" charset="0"/>
            </a:endParaRP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022FEC6E-C187-4AF7-A143-8D3FFEE25543}"/>
              </a:ext>
            </a:extLst>
          </p:cNvPr>
          <p:cNvSpPr/>
          <p:nvPr/>
        </p:nvSpPr>
        <p:spPr>
          <a:xfrm>
            <a:off x="4620024" y="3762920"/>
            <a:ext cx="216024" cy="21602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latin typeface="Arial Rounded MT Bold" panose="020F0704030504030204" pitchFamily="34" charset="0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288EC468-FE62-425F-B246-38BB15FC2978}"/>
              </a:ext>
            </a:extLst>
          </p:cNvPr>
          <p:cNvSpPr/>
          <p:nvPr/>
        </p:nvSpPr>
        <p:spPr>
          <a:xfrm>
            <a:off x="4908005" y="3762920"/>
            <a:ext cx="216024" cy="21602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latin typeface="Arial Rounded MT Bold" panose="020F0704030504030204" pitchFamily="34" charset="0"/>
            </a:endParaRP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AF5798B2-0EAF-4AFC-949C-3F3024B11416}"/>
              </a:ext>
            </a:extLst>
          </p:cNvPr>
          <p:cNvSpPr/>
          <p:nvPr/>
        </p:nvSpPr>
        <p:spPr>
          <a:xfrm>
            <a:off x="5636367" y="3762920"/>
            <a:ext cx="216024" cy="21602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latin typeface="Arial Rounded MT Bold" panose="020F0704030504030204" pitchFamily="34" charset="0"/>
            </a:endParaRPr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2801DD48-B941-4347-ADA5-64BCAA746541}"/>
              </a:ext>
            </a:extLst>
          </p:cNvPr>
          <p:cNvSpPr/>
          <p:nvPr/>
        </p:nvSpPr>
        <p:spPr>
          <a:xfrm>
            <a:off x="6212329" y="3762920"/>
            <a:ext cx="216024" cy="21602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latin typeface="Arial Rounded MT Bold" panose="020F0704030504030204" pitchFamily="34" charset="0"/>
            </a:endParaRP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29E48B2D-81E5-447A-9697-9EE2A427C090}"/>
              </a:ext>
            </a:extLst>
          </p:cNvPr>
          <p:cNvSpPr/>
          <p:nvPr/>
        </p:nvSpPr>
        <p:spPr>
          <a:xfrm>
            <a:off x="6500310" y="3762920"/>
            <a:ext cx="216024" cy="21602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latin typeface="Arial Rounded MT Bold" panose="020F0704030504030204" pitchFamily="34" charset="0"/>
            </a:endParaRP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CD3FFE91-B632-4C97-A86E-1CD17456E552}"/>
              </a:ext>
            </a:extLst>
          </p:cNvPr>
          <p:cNvSpPr/>
          <p:nvPr/>
        </p:nvSpPr>
        <p:spPr>
          <a:xfrm>
            <a:off x="6788291" y="3762920"/>
            <a:ext cx="216024" cy="21602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latin typeface="Arial Rounded MT Bold" panose="020F0704030504030204" pitchFamily="34" charset="0"/>
            </a:endParaRP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83B2FE49-4A99-4CC5-801E-8C5BDDB88CC3}"/>
              </a:ext>
            </a:extLst>
          </p:cNvPr>
          <p:cNvSpPr/>
          <p:nvPr/>
        </p:nvSpPr>
        <p:spPr>
          <a:xfrm>
            <a:off x="7516653" y="3762920"/>
            <a:ext cx="216024" cy="21602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latin typeface="Arial Rounded MT Bold" panose="020F0704030504030204" pitchFamily="34" charset="0"/>
            </a:endParaRPr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8F5091B0-5EE2-4B22-9B4C-98D433B61167}"/>
              </a:ext>
            </a:extLst>
          </p:cNvPr>
          <p:cNvSpPr/>
          <p:nvPr/>
        </p:nvSpPr>
        <p:spPr>
          <a:xfrm>
            <a:off x="8092615" y="3762920"/>
            <a:ext cx="216024" cy="21602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latin typeface="Arial Rounded MT Bold" panose="020F0704030504030204" pitchFamily="34" charset="0"/>
            </a:endParaRPr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DCC0265B-6681-41BA-A0A7-3BFC3E341B81}"/>
              </a:ext>
            </a:extLst>
          </p:cNvPr>
          <p:cNvSpPr/>
          <p:nvPr/>
        </p:nvSpPr>
        <p:spPr>
          <a:xfrm>
            <a:off x="8380596" y="3762920"/>
            <a:ext cx="216024" cy="21602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latin typeface="Arial Rounded MT Bold" panose="020F0704030504030204" pitchFamily="34" charset="0"/>
            </a:endParaRPr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D7599306-81CE-494F-981D-ADD85939A504}"/>
              </a:ext>
            </a:extLst>
          </p:cNvPr>
          <p:cNvSpPr/>
          <p:nvPr/>
        </p:nvSpPr>
        <p:spPr>
          <a:xfrm>
            <a:off x="8668577" y="3762920"/>
            <a:ext cx="216024" cy="21602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latin typeface="Arial Rounded MT Bold" panose="020F0704030504030204" pitchFamily="34" charset="0"/>
            </a:endParaRPr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41EBB00F-66AB-4996-BA5D-65FCA72DE77C}"/>
              </a:ext>
            </a:extLst>
          </p:cNvPr>
          <p:cNvSpPr/>
          <p:nvPr/>
        </p:nvSpPr>
        <p:spPr>
          <a:xfrm>
            <a:off x="9396939" y="3762920"/>
            <a:ext cx="216024" cy="21602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latin typeface="Arial Rounded MT Bold" panose="020F0704030504030204" pitchFamily="34" charset="0"/>
            </a:endParaRPr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E99F4792-D12E-4617-B0F5-F13A5E23FC3F}"/>
              </a:ext>
            </a:extLst>
          </p:cNvPr>
          <p:cNvGrpSpPr/>
          <p:nvPr/>
        </p:nvGrpSpPr>
        <p:grpSpPr>
          <a:xfrm>
            <a:off x="10559851" y="3598437"/>
            <a:ext cx="691486" cy="550376"/>
            <a:chOff x="6546734" y="4469326"/>
            <a:chExt cx="691486" cy="550376"/>
          </a:xfrm>
          <a:solidFill>
            <a:schemeClr val="bg1">
              <a:lumMod val="75000"/>
            </a:schemeClr>
          </a:solidFill>
        </p:grpSpPr>
        <p:sp>
          <p:nvSpPr>
            <p:cNvPr id="47" name="Rounded Rectangle 25">
              <a:extLst>
                <a:ext uri="{FF2B5EF4-FFF2-40B4-BE49-F238E27FC236}">
                  <a16:creationId xmlns:a16="http://schemas.microsoft.com/office/drawing/2014/main" id="{00731870-BB69-4AB1-A093-54D6F78DCF06}"/>
                </a:ext>
              </a:extLst>
            </p:cNvPr>
            <p:cNvSpPr/>
            <p:nvPr/>
          </p:nvSpPr>
          <p:spPr>
            <a:xfrm rot="2624939">
              <a:off x="6546734" y="4469326"/>
              <a:ext cx="682842" cy="180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>
                <a:latin typeface="Arial Rounded MT Bold" panose="020F0704030504030204" pitchFamily="34" charset="0"/>
              </a:endParaRPr>
            </a:p>
          </p:txBody>
        </p:sp>
        <p:sp>
          <p:nvSpPr>
            <p:cNvPr id="48" name="Rounded Rectangle 26">
              <a:extLst>
                <a:ext uri="{FF2B5EF4-FFF2-40B4-BE49-F238E27FC236}">
                  <a16:creationId xmlns:a16="http://schemas.microsoft.com/office/drawing/2014/main" id="{5A3D0EDD-2715-40C5-BDBD-B9EE5EAA181F}"/>
                </a:ext>
              </a:extLst>
            </p:cNvPr>
            <p:cNvSpPr/>
            <p:nvPr/>
          </p:nvSpPr>
          <p:spPr>
            <a:xfrm rot="18900000">
              <a:off x="6555378" y="4839702"/>
              <a:ext cx="682842" cy="180000"/>
            </a:xfrm>
            <a:prstGeom prst="roundRect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 dirty="0">
                <a:latin typeface="Arial Rounded MT Bold" panose="020F0704030504030204" pitchFamily="34" charset="0"/>
              </a:endParaRPr>
            </a:p>
          </p:txBody>
        </p:sp>
      </p:grpSp>
      <p:sp>
        <p:nvSpPr>
          <p:cNvPr id="49" name="Oval 48">
            <a:extLst>
              <a:ext uri="{FF2B5EF4-FFF2-40B4-BE49-F238E27FC236}">
                <a16:creationId xmlns:a16="http://schemas.microsoft.com/office/drawing/2014/main" id="{9F120F14-A704-4215-B4EA-F9BAACD9CE40}"/>
              </a:ext>
            </a:extLst>
          </p:cNvPr>
          <p:cNvSpPr/>
          <p:nvPr/>
        </p:nvSpPr>
        <p:spPr>
          <a:xfrm>
            <a:off x="1435414" y="3686720"/>
            <a:ext cx="368424" cy="368424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latin typeface="Arial Rounded MT Bold" panose="020F0704030504030204" pitchFamily="34" charset="0"/>
            </a:endParaRP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14B6A603-78C6-49CF-B6BB-11513EB07F08}"/>
              </a:ext>
            </a:extLst>
          </p:cNvPr>
          <p:cNvSpPr/>
          <p:nvPr/>
        </p:nvSpPr>
        <p:spPr>
          <a:xfrm>
            <a:off x="3315700" y="3686720"/>
            <a:ext cx="368424" cy="368424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latin typeface="Arial Rounded MT Bold" panose="020F0704030504030204" pitchFamily="34" charset="0"/>
            </a:endParaRPr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AFD4A36A-16C3-46D2-AC53-04FF8A241C75}"/>
              </a:ext>
            </a:extLst>
          </p:cNvPr>
          <p:cNvSpPr/>
          <p:nvPr/>
        </p:nvSpPr>
        <p:spPr>
          <a:xfrm>
            <a:off x="5195986" y="3686720"/>
            <a:ext cx="368424" cy="36842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latin typeface="Arial Rounded MT Bold" panose="020F0704030504030204" pitchFamily="34" charset="0"/>
            </a:endParaRP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8442808B-98A5-4DA9-9B9B-7CA5D58454FE}"/>
              </a:ext>
            </a:extLst>
          </p:cNvPr>
          <p:cNvSpPr/>
          <p:nvPr/>
        </p:nvSpPr>
        <p:spPr>
          <a:xfrm>
            <a:off x="7076272" y="3686720"/>
            <a:ext cx="368424" cy="368424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latin typeface="Arial Rounded MT Bold" panose="020F0704030504030204" pitchFamily="34" charset="0"/>
            </a:endParaRP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45EEA086-1CC0-4970-8BC1-E2E7CAD4FDEB}"/>
              </a:ext>
            </a:extLst>
          </p:cNvPr>
          <p:cNvSpPr/>
          <p:nvPr/>
        </p:nvSpPr>
        <p:spPr>
          <a:xfrm>
            <a:off x="8956558" y="3686720"/>
            <a:ext cx="368424" cy="36842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latin typeface="Arial Rounded MT Bold" panose="020F0704030504030204" pitchFamily="34" charset="0"/>
            </a:endParaRP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77341B18-C808-4D77-B07F-CA681533C275}"/>
              </a:ext>
            </a:extLst>
          </p:cNvPr>
          <p:cNvSpPr/>
          <p:nvPr/>
        </p:nvSpPr>
        <p:spPr>
          <a:xfrm>
            <a:off x="9972901" y="3762920"/>
            <a:ext cx="216024" cy="21602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latin typeface="Arial Rounded MT Bold" panose="020F0704030504030204" pitchFamily="34" charset="0"/>
            </a:endParaRP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63A3FE8F-9763-444B-8C7E-EA3E799EA931}"/>
              </a:ext>
            </a:extLst>
          </p:cNvPr>
          <p:cNvSpPr/>
          <p:nvPr/>
        </p:nvSpPr>
        <p:spPr>
          <a:xfrm>
            <a:off x="10260882" y="3762920"/>
            <a:ext cx="216024" cy="21602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latin typeface="Arial Rounded MT Bold" panose="020F0704030504030204" pitchFamily="34" charset="0"/>
            </a:endParaRP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B85E105B-4C60-49DE-B3E3-3082BDC74555}"/>
              </a:ext>
            </a:extLst>
          </p:cNvPr>
          <p:cNvSpPr/>
          <p:nvPr/>
        </p:nvSpPr>
        <p:spPr>
          <a:xfrm>
            <a:off x="10548857" y="3762920"/>
            <a:ext cx="216024" cy="21602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latin typeface="Arial Rounded MT Bold" panose="020F0704030504030204" pitchFamily="34" charset="0"/>
            </a:endParaRPr>
          </a:p>
        </p:txBody>
      </p:sp>
      <p:sp>
        <p:nvSpPr>
          <p:cNvPr id="57" name="Oval 5">
            <a:extLst>
              <a:ext uri="{FF2B5EF4-FFF2-40B4-BE49-F238E27FC236}">
                <a16:creationId xmlns:a16="http://schemas.microsoft.com/office/drawing/2014/main" id="{58CFB3CE-42CA-45A8-A1D1-C802EBF11DC2}"/>
              </a:ext>
            </a:extLst>
          </p:cNvPr>
          <p:cNvSpPr/>
          <p:nvPr/>
        </p:nvSpPr>
        <p:spPr>
          <a:xfrm>
            <a:off x="2163776" y="3762920"/>
            <a:ext cx="216024" cy="21602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latin typeface="Arial Rounded MT Bold" panose="020F0704030504030204" pitchFamily="34" charset="0"/>
            </a:endParaRPr>
          </a:p>
        </p:txBody>
      </p:sp>
      <p:sp>
        <p:nvSpPr>
          <p:cNvPr id="58" name="Oval 9">
            <a:extLst>
              <a:ext uri="{FF2B5EF4-FFF2-40B4-BE49-F238E27FC236}">
                <a16:creationId xmlns:a16="http://schemas.microsoft.com/office/drawing/2014/main" id="{F85DA122-D419-4577-88DC-4628CB1C9B36}"/>
              </a:ext>
            </a:extLst>
          </p:cNvPr>
          <p:cNvSpPr/>
          <p:nvPr/>
        </p:nvSpPr>
        <p:spPr>
          <a:xfrm>
            <a:off x="4044062" y="3762920"/>
            <a:ext cx="216024" cy="21602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latin typeface="Arial Rounded MT Bold" panose="020F0704030504030204" pitchFamily="34" charset="0"/>
            </a:endParaRPr>
          </a:p>
        </p:txBody>
      </p:sp>
      <p:sp>
        <p:nvSpPr>
          <p:cNvPr id="59" name="Oval 13">
            <a:extLst>
              <a:ext uri="{FF2B5EF4-FFF2-40B4-BE49-F238E27FC236}">
                <a16:creationId xmlns:a16="http://schemas.microsoft.com/office/drawing/2014/main" id="{4A5274CE-7CDA-4481-916C-B3AFF8E871C9}"/>
              </a:ext>
            </a:extLst>
          </p:cNvPr>
          <p:cNvSpPr/>
          <p:nvPr/>
        </p:nvSpPr>
        <p:spPr>
          <a:xfrm>
            <a:off x="5924348" y="3762920"/>
            <a:ext cx="216024" cy="21602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latin typeface="Arial Rounded MT Bold" panose="020F0704030504030204" pitchFamily="34" charset="0"/>
            </a:endParaRPr>
          </a:p>
        </p:txBody>
      </p:sp>
      <p:sp>
        <p:nvSpPr>
          <p:cNvPr id="60" name="Oval 17">
            <a:extLst>
              <a:ext uri="{FF2B5EF4-FFF2-40B4-BE49-F238E27FC236}">
                <a16:creationId xmlns:a16="http://schemas.microsoft.com/office/drawing/2014/main" id="{B7F12BCA-085E-4DBA-8BCC-384FA2719B9A}"/>
              </a:ext>
            </a:extLst>
          </p:cNvPr>
          <p:cNvSpPr/>
          <p:nvPr/>
        </p:nvSpPr>
        <p:spPr>
          <a:xfrm>
            <a:off x="7804634" y="3762920"/>
            <a:ext cx="216024" cy="21602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latin typeface="Arial Rounded MT Bold" panose="020F0704030504030204" pitchFamily="34" charset="0"/>
            </a:endParaRPr>
          </a:p>
        </p:txBody>
      </p:sp>
      <p:sp>
        <p:nvSpPr>
          <p:cNvPr id="61" name="Oval 21">
            <a:extLst>
              <a:ext uri="{FF2B5EF4-FFF2-40B4-BE49-F238E27FC236}">
                <a16:creationId xmlns:a16="http://schemas.microsoft.com/office/drawing/2014/main" id="{C832938A-363A-4FCA-B15C-B62911FBA191}"/>
              </a:ext>
            </a:extLst>
          </p:cNvPr>
          <p:cNvSpPr/>
          <p:nvPr/>
        </p:nvSpPr>
        <p:spPr>
          <a:xfrm>
            <a:off x="9684920" y="3762920"/>
            <a:ext cx="216024" cy="216024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latin typeface="Arial Rounded MT Bold" panose="020F0704030504030204" pitchFamily="34" charset="0"/>
            </a:endParaRPr>
          </a:p>
        </p:txBody>
      </p:sp>
      <p:sp>
        <p:nvSpPr>
          <p:cNvPr id="62" name="Text Placeholder 61">
            <a:extLst>
              <a:ext uri="{FF2B5EF4-FFF2-40B4-BE49-F238E27FC236}">
                <a16:creationId xmlns:a16="http://schemas.microsoft.com/office/drawing/2014/main" id="{5EF058B4-EEFA-47D7-B628-E3AFC6F9873B}"/>
              </a:ext>
            </a:extLst>
          </p:cNvPr>
          <p:cNvSpPr txBox="1">
            <a:spLocks/>
          </p:cNvSpPr>
          <p:nvPr/>
        </p:nvSpPr>
        <p:spPr>
          <a:xfrm>
            <a:off x="309401" y="724988"/>
            <a:ext cx="11573197" cy="7242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3200" dirty="0">
                <a:latin typeface="Arial Rounded MT Bold" panose="020F0704030504030204" pitchFamily="34" charset="0"/>
              </a:rPr>
              <a:t>Infographic Style</a:t>
            </a:r>
          </a:p>
        </p:txBody>
      </p:sp>
    </p:spTree>
    <p:extLst>
      <p:ext uri="{BB962C8B-B14F-4D97-AF65-F5344CB8AC3E}">
        <p14:creationId xmlns:p14="http://schemas.microsoft.com/office/powerpoint/2010/main" val="14377974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091E0A6-D9CD-4768-A8FC-B741C4757D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88793" y="4984959"/>
            <a:ext cx="7771666" cy="803423"/>
          </a:xfrm>
        </p:spPr>
        <p:txBody>
          <a:bodyPr>
            <a:normAutofit fontScale="92500" lnSpcReduction="10000"/>
          </a:bodyPr>
          <a:lstStyle/>
          <a:p>
            <a:pPr algn="r"/>
            <a:r>
              <a:rPr lang="en-US" sz="6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6355523-E25A-4233-BE81-1B00A917E8BA}"/>
              </a:ext>
            </a:extLst>
          </p:cNvPr>
          <p:cNvSpPr txBox="1"/>
          <p:nvPr/>
        </p:nvSpPr>
        <p:spPr>
          <a:xfrm rot="16200000">
            <a:off x="-2278094" y="2717280"/>
            <a:ext cx="5558734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7200" dirty="0">
                <a:ln>
                  <a:solidFill>
                    <a:schemeClr val="bg1">
                      <a:lumMod val="85000"/>
                    </a:schemeClr>
                  </a:solidFill>
                </a:ln>
                <a:noFill/>
              </a:rPr>
              <a:t>SAT.RMPUTL</a:t>
            </a:r>
            <a:endParaRPr lang="th-TH" sz="7200" dirty="0">
              <a:ln>
                <a:solidFill>
                  <a:schemeClr val="bg1">
                    <a:lumMod val="85000"/>
                  </a:schemeClr>
                </a:solidFill>
              </a:ln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17749182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 Placeholder 1">
            <a:extLst>
              <a:ext uri="{FF2B5EF4-FFF2-40B4-BE49-F238E27FC236}">
                <a16:creationId xmlns:a16="http://schemas.microsoft.com/office/drawing/2014/main" id="{B6A7D2AE-90B5-4658-980E-F15029D656E5}"/>
              </a:ext>
            </a:extLst>
          </p:cNvPr>
          <p:cNvSpPr txBox="1">
            <a:spLocks/>
          </p:cNvSpPr>
          <p:nvPr/>
        </p:nvSpPr>
        <p:spPr>
          <a:xfrm>
            <a:off x="309401" y="705269"/>
            <a:ext cx="11573197" cy="724247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dirty="0">
                <a:latin typeface="Arial Rounded MT Bold" panose="020F0704030504030204" pitchFamily="34" charset="0"/>
              </a:rPr>
              <a:t>Infographic Style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E48D8538-3D8E-4F2F-95EF-9821754C6908}"/>
              </a:ext>
            </a:extLst>
          </p:cNvPr>
          <p:cNvGrpSpPr/>
          <p:nvPr/>
        </p:nvGrpSpPr>
        <p:grpSpPr>
          <a:xfrm>
            <a:off x="8013751" y="2763471"/>
            <a:ext cx="3006000" cy="850432"/>
            <a:chOff x="6440400" y="2781881"/>
            <a:chExt cx="2092039" cy="850432"/>
          </a:xfrm>
        </p:grpSpPr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9761C86F-1325-4501-8839-EB2C51A9646A}"/>
                </a:ext>
              </a:extLst>
            </p:cNvPr>
            <p:cNvSpPr txBox="1"/>
            <p:nvPr/>
          </p:nvSpPr>
          <p:spPr>
            <a:xfrm>
              <a:off x="6440400" y="2985982"/>
              <a:ext cx="208424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Rounded MT Bold" panose="020F0704030504030204" pitchFamily="34" charset="0"/>
                  <a:cs typeface="Arial" pitchFamily="34" charset="0"/>
                </a:rPr>
                <a:t>You can simply impress your audience and add a unique zing and appeal to your Presentations.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  <a:cs typeface="Arial" pitchFamily="34" charset="0"/>
              </a:endParaRP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ADE2EB25-7BE7-4ECA-B3F4-D232CEFFDC3B}"/>
                </a:ext>
              </a:extLst>
            </p:cNvPr>
            <p:cNvSpPr txBox="1"/>
            <p:nvPr/>
          </p:nvSpPr>
          <p:spPr>
            <a:xfrm>
              <a:off x="6442000" y="2781881"/>
              <a:ext cx="209043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Rounded MT Bold" panose="020F0704030504030204" pitchFamily="34" charset="0"/>
                  <a:cs typeface="Arial" pitchFamily="34" charset="0"/>
                </a:rPr>
                <a:t>Contents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  <a:cs typeface="Arial" pitchFamily="34" charset="0"/>
              </a:endParaRP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2C1725A0-15A0-42B8-ACB7-79E16960D2A8}"/>
              </a:ext>
            </a:extLst>
          </p:cNvPr>
          <p:cNvGrpSpPr/>
          <p:nvPr/>
        </p:nvGrpSpPr>
        <p:grpSpPr>
          <a:xfrm>
            <a:off x="8336003" y="3854579"/>
            <a:ext cx="3006000" cy="850432"/>
            <a:chOff x="6914356" y="4008592"/>
            <a:chExt cx="2122139" cy="850432"/>
          </a:xfrm>
        </p:grpSpPr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A8036C16-F7EE-4414-9BD8-35EEB016E3FD}"/>
                </a:ext>
              </a:extLst>
            </p:cNvPr>
            <p:cNvSpPr txBox="1"/>
            <p:nvPr/>
          </p:nvSpPr>
          <p:spPr>
            <a:xfrm>
              <a:off x="6914356" y="4212693"/>
              <a:ext cx="211425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Rounded MT Bold" panose="020F0704030504030204" pitchFamily="34" charset="0"/>
                  <a:cs typeface="Arial" pitchFamily="34" charset="0"/>
                </a:rPr>
                <a:t>You can simply impress your audience and add a unique zing and appeal to your Presentations.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  <a:cs typeface="Arial" pitchFamily="34" charset="0"/>
              </a:endParaRP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3EFFF105-9690-4B57-B22D-CCA358F40BC6}"/>
                </a:ext>
              </a:extLst>
            </p:cNvPr>
            <p:cNvSpPr txBox="1"/>
            <p:nvPr/>
          </p:nvSpPr>
          <p:spPr>
            <a:xfrm>
              <a:off x="6915956" y="4008592"/>
              <a:ext cx="212053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Rounded MT Bold" panose="020F0704030504030204" pitchFamily="34" charset="0"/>
                  <a:cs typeface="Arial" pitchFamily="34" charset="0"/>
                </a:rPr>
                <a:t>Contents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  <a:cs typeface="Arial" pitchFamily="34" charset="0"/>
              </a:endParaRP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28B380AD-44EC-4A88-97CD-F4349A0ABF64}"/>
              </a:ext>
            </a:extLst>
          </p:cNvPr>
          <p:cNvGrpSpPr/>
          <p:nvPr/>
        </p:nvGrpSpPr>
        <p:grpSpPr>
          <a:xfrm>
            <a:off x="2935597" y="1641909"/>
            <a:ext cx="6320806" cy="709584"/>
            <a:chOff x="1927195" y="2102122"/>
            <a:chExt cx="5291678" cy="709584"/>
          </a:xfrm>
        </p:grpSpPr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358BDDE6-EF67-44B2-9CDC-98F14266EC21}"/>
                </a:ext>
              </a:extLst>
            </p:cNvPr>
            <p:cNvSpPr txBox="1"/>
            <p:nvPr/>
          </p:nvSpPr>
          <p:spPr>
            <a:xfrm>
              <a:off x="1927195" y="2350041"/>
              <a:ext cx="529167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Rounded MT Bold" panose="020F0704030504030204" pitchFamily="34" charset="0"/>
                  <a:cs typeface="Arial" pitchFamily="34" charset="0"/>
                </a:rPr>
                <a:t>Get a modern PowerPoint  Presentation that is beautifully designed. I hope and I believe that this Template will your Time, Money and Reputation.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  <a:cs typeface="Arial" pitchFamily="34" charset="0"/>
              </a:endParaRP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1EFB6C55-9C67-44E6-9D09-2D7F818578C2}"/>
                </a:ext>
              </a:extLst>
            </p:cNvPr>
            <p:cNvSpPr txBox="1"/>
            <p:nvPr/>
          </p:nvSpPr>
          <p:spPr>
            <a:xfrm>
              <a:off x="1927195" y="2102122"/>
              <a:ext cx="529167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Rounded MT Bold" panose="020F0704030504030204" pitchFamily="34" charset="0"/>
                  <a:cs typeface="Arial" pitchFamily="34" charset="0"/>
                </a:rPr>
                <a:t>Contents A 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  <a:cs typeface="Arial" pitchFamily="34" charset="0"/>
              </a:endParaRPr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34637D1C-35A1-4FC5-AF0C-01929AFC848D}"/>
              </a:ext>
            </a:extLst>
          </p:cNvPr>
          <p:cNvGrpSpPr/>
          <p:nvPr/>
        </p:nvGrpSpPr>
        <p:grpSpPr>
          <a:xfrm>
            <a:off x="1183353" y="2763471"/>
            <a:ext cx="3006000" cy="850432"/>
            <a:chOff x="6440400" y="2781881"/>
            <a:chExt cx="2092039" cy="850432"/>
          </a:xfrm>
        </p:grpSpPr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F2C3F8F1-687D-4812-843B-A97B722627D4}"/>
                </a:ext>
              </a:extLst>
            </p:cNvPr>
            <p:cNvSpPr txBox="1"/>
            <p:nvPr/>
          </p:nvSpPr>
          <p:spPr>
            <a:xfrm>
              <a:off x="6440400" y="2985982"/>
              <a:ext cx="208424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Rounded MT Bold" panose="020F0704030504030204" pitchFamily="34" charset="0"/>
                  <a:cs typeface="Arial" pitchFamily="34" charset="0"/>
                </a:rPr>
                <a:t>You can simply impress your audience and add a unique zing and appeal to your Presentations.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  <a:cs typeface="Arial" pitchFamily="34" charset="0"/>
              </a:endParaRP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1A74F8FB-4B79-471F-955F-6C55CC0C587B}"/>
                </a:ext>
              </a:extLst>
            </p:cNvPr>
            <p:cNvSpPr txBox="1"/>
            <p:nvPr/>
          </p:nvSpPr>
          <p:spPr>
            <a:xfrm>
              <a:off x="6442000" y="2781881"/>
              <a:ext cx="209043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Rounded MT Bold" panose="020F0704030504030204" pitchFamily="34" charset="0"/>
                  <a:cs typeface="Arial" pitchFamily="34" charset="0"/>
                </a:rPr>
                <a:t>Contents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  <a:cs typeface="Arial" pitchFamily="34" charset="0"/>
              </a:endParaRP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7896CB7C-038B-4926-A856-8C87E14A4BDC}"/>
              </a:ext>
            </a:extLst>
          </p:cNvPr>
          <p:cNvGrpSpPr/>
          <p:nvPr/>
        </p:nvGrpSpPr>
        <p:grpSpPr>
          <a:xfrm>
            <a:off x="781481" y="3854579"/>
            <a:ext cx="3006000" cy="850432"/>
            <a:chOff x="6914356" y="4008592"/>
            <a:chExt cx="2122139" cy="850432"/>
          </a:xfrm>
        </p:grpSpPr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FDCA39C7-FAEB-48D6-A118-1C04DD68B2A3}"/>
                </a:ext>
              </a:extLst>
            </p:cNvPr>
            <p:cNvSpPr txBox="1"/>
            <p:nvPr/>
          </p:nvSpPr>
          <p:spPr>
            <a:xfrm>
              <a:off x="6914356" y="4212693"/>
              <a:ext cx="211425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Rounded MT Bold" panose="020F0704030504030204" pitchFamily="34" charset="0"/>
                  <a:cs typeface="Arial" pitchFamily="34" charset="0"/>
                </a:rPr>
                <a:t>You can simply impress your audience and add a unique zing and appeal to your Presentations.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  <a:cs typeface="Arial" pitchFamily="34" charset="0"/>
              </a:endParaRP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71B8FF4A-D935-41EC-9376-036D8C599632}"/>
                </a:ext>
              </a:extLst>
            </p:cNvPr>
            <p:cNvSpPr txBox="1"/>
            <p:nvPr/>
          </p:nvSpPr>
          <p:spPr>
            <a:xfrm>
              <a:off x="6915956" y="4008592"/>
              <a:ext cx="212053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 Rounded MT Bold" panose="020F0704030504030204" pitchFamily="34" charset="0"/>
                  <a:cs typeface="Arial" pitchFamily="34" charset="0"/>
                </a:rPr>
                <a:t>Contents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Rounded MT Bold" panose="020F0704030504030204" pitchFamily="34" charset="0"/>
                <a:cs typeface="Arial" pitchFamily="34" charset="0"/>
              </a:endParaRPr>
            </a:p>
          </p:txBody>
        </p:sp>
      </p:grpSp>
      <p:sp>
        <p:nvSpPr>
          <p:cNvPr id="46" name="Oval 45">
            <a:extLst>
              <a:ext uri="{FF2B5EF4-FFF2-40B4-BE49-F238E27FC236}">
                <a16:creationId xmlns:a16="http://schemas.microsoft.com/office/drawing/2014/main" id="{D1FA378E-032B-43B0-A4F9-0DF8DA73DC99}"/>
              </a:ext>
            </a:extLst>
          </p:cNvPr>
          <p:cNvSpPr/>
          <p:nvPr/>
        </p:nvSpPr>
        <p:spPr>
          <a:xfrm>
            <a:off x="5115660" y="3303465"/>
            <a:ext cx="1950793" cy="1950793"/>
          </a:xfrm>
          <a:prstGeom prst="ellipse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latin typeface="Arial Rounded MT Bold" panose="020F0704030504030204" pitchFamily="34" charset="0"/>
            </a:endParaRPr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44904D7D-A877-4A85-9663-4687E42A5BC8}"/>
              </a:ext>
            </a:extLst>
          </p:cNvPr>
          <p:cNvGrpSpPr/>
          <p:nvPr/>
        </p:nvGrpSpPr>
        <p:grpSpPr>
          <a:xfrm>
            <a:off x="5293995" y="3481599"/>
            <a:ext cx="1605194" cy="2473012"/>
            <a:chOff x="3145556" y="2276871"/>
            <a:chExt cx="2025750" cy="3120934"/>
          </a:xfrm>
        </p:grpSpPr>
        <p:sp>
          <p:nvSpPr>
            <p:cNvPr id="48" name="Freeform 14">
              <a:extLst>
                <a:ext uri="{FF2B5EF4-FFF2-40B4-BE49-F238E27FC236}">
                  <a16:creationId xmlns:a16="http://schemas.microsoft.com/office/drawing/2014/main" id="{AABBCD53-57AA-4854-B542-2651B02FC28B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5556" y="2276871"/>
              <a:ext cx="2025750" cy="2266157"/>
            </a:xfrm>
            <a:custGeom>
              <a:avLst/>
              <a:gdLst/>
              <a:ahLst/>
              <a:cxnLst/>
              <a:rect l="l" t="t" r="r" b="b"/>
              <a:pathLst>
                <a:path w="2025750" h="2266157">
                  <a:moveTo>
                    <a:pt x="1012875" y="0"/>
                  </a:moveTo>
                  <a:cubicBezTo>
                    <a:pt x="1572270" y="0"/>
                    <a:pt x="2025750" y="453480"/>
                    <a:pt x="2025750" y="1012875"/>
                  </a:cubicBezTo>
                  <a:cubicBezTo>
                    <a:pt x="2025750" y="1274432"/>
                    <a:pt x="1926609" y="1512834"/>
                    <a:pt x="1762997" y="1691774"/>
                  </a:cubicBezTo>
                  <a:lnTo>
                    <a:pt x="1766653" y="1695096"/>
                  </a:lnTo>
                  <a:cubicBezTo>
                    <a:pt x="1710416" y="1764649"/>
                    <a:pt x="1639182" y="1837862"/>
                    <a:pt x="1549203" y="1911074"/>
                  </a:cubicBezTo>
                  <a:cubicBezTo>
                    <a:pt x="1549203" y="1911074"/>
                    <a:pt x="1417983" y="2035536"/>
                    <a:pt x="1414234" y="2266157"/>
                  </a:cubicBezTo>
                  <a:cubicBezTo>
                    <a:pt x="1414234" y="2266157"/>
                    <a:pt x="1414234" y="2266157"/>
                    <a:pt x="630665" y="2266157"/>
                  </a:cubicBezTo>
                  <a:cubicBezTo>
                    <a:pt x="630665" y="2266157"/>
                    <a:pt x="596922" y="1991609"/>
                    <a:pt x="446957" y="1867147"/>
                  </a:cubicBezTo>
                  <a:cubicBezTo>
                    <a:pt x="446957" y="1867147"/>
                    <a:pt x="417262" y="1843655"/>
                    <a:pt x="374226" y="1798671"/>
                  </a:cubicBezTo>
                  <a:cubicBezTo>
                    <a:pt x="145796" y="1613193"/>
                    <a:pt x="0" y="1330060"/>
                    <a:pt x="0" y="1012875"/>
                  </a:cubicBezTo>
                  <a:cubicBezTo>
                    <a:pt x="0" y="453480"/>
                    <a:pt x="453480" y="0"/>
                    <a:pt x="101287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 sz="2700" dirty="0">
                <a:latin typeface="Arial Rounded MT Bold" panose="020F0704030504030204" pitchFamily="34" charset="0"/>
              </a:endParaRPr>
            </a:p>
          </p:txBody>
        </p:sp>
        <p:sp>
          <p:nvSpPr>
            <p:cNvPr id="49" name="Rounded Rectangle 10">
              <a:extLst>
                <a:ext uri="{FF2B5EF4-FFF2-40B4-BE49-F238E27FC236}">
                  <a16:creationId xmlns:a16="http://schemas.microsoft.com/office/drawing/2014/main" id="{3BCEE652-5873-4817-A8BE-A753AEF7F330}"/>
                </a:ext>
              </a:extLst>
            </p:cNvPr>
            <p:cNvSpPr/>
            <p:nvPr/>
          </p:nvSpPr>
          <p:spPr>
            <a:xfrm>
              <a:off x="3770387" y="4576913"/>
              <a:ext cx="792088" cy="661813"/>
            </a:xfrm>
            <a:custGeom>
              <a:avLst/>
              <a:gdLst/>
              <a:ahLst/>
              <a:cxnLst/>
              <a:rect l="l" t="t" r="r" b="b"/>
              <a:pathLst>
                <a:path w="792088" h="661813">
                  <a:moveTo>
                    <a:pt x="792088" y="492738"/>
                  </a:moveTo>
                  <a:lnTo>
                    <a:pt x="792088" y="512957"/>
                  </a:lnTo>
                  <a:cubicBezTo>
                    <a:pt x="792088" y="567032"/>
                    <a:pt x="778568" y="617950"/>
                    <a:pt x="753416" y="661813"/>
                  </a:cubicBezTo>
                  <a:lnTo>
                    <a:pt x="38672" y="661813"/>
                  </a:lnTo>
                  <a:cubicBezTo>
                    <a:pt x="20436" y="630010"/>
                    <a:pt x="8314" y="594499"/>
                    <a:pt x="5500" y="556418"/>
                  </a:cubicBezTo>
                  <a:close/>
                  <a:moveTo>
                    <a:pt x="792088" y="331237"/>
                  </a:moveTo>
                  <a:lnTo>
                    <a:pt x="792088" y="456620"/>
                  </a:lnTo>
                  <a:lnTo>
                    <a:pt x="976" y="520666"/>
                  </a:lnTo>
                  <a:cubicBezTo>
                    <a:pt x="31" y="518118"/>
                    <a:pt x="0" y="515541"/>
                    <a:pt x="0" y="512957"/>
                  </a:cubicBezTo>
                  <a:lnTo>
                    <a:pt x="0" y="395362"/>
                  </a:lnTo>
                  <a:close/>
                  <a:moveTo>
                    <a:pt x="792088" y="161569"/>
                  </a:moveTo>
                  <a:lnTo>
                    <a:pt x="792088" y="295119"/>
                  </a:lnTo>
                  <a:lnTo>
                    <a:pt x="0" y="359244"/>
                  </a:lnTo>
                  <a:lnTo>
                    <a:pt x="0" y="225694"/>
                  </a:lnTo>
                  <a:close/>
                  <a:moveTo>
                    <a:pt x="0" y="0"/>
                  </a:moveTo>
                  <a:lnTo>
                    <a:pt x="792088" y="0"/>
                  </a:lnTo>
                  <a:lnTo>
                    <a:pt x="792088" y="125451"/>
                  </a:lnTo>
                  <a:lnTo>
                    <a:pt x="0" y="189577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>
                <a:latin typeface="Arial Rounded MT Bold" panose="020F0704030504030204" pitchFamily="34" charset="0"/>
              </a:endParaRPr>
            </a:p>
          </p:txBody>
        </p:sp>
        <p:sp>
          <p:nvSpPr>
            <p:cNvPr id="50" name="Rounded Rectangle 10">
              <a:extLst>
                <a:ext uri="{FF2B5EF4-FFF2-40B4-BE49-F238E27FC236}">
                  <a16:creationId xmlns:a16="http://schemas.microsoft.com/office/drawing/2014/main" id="{2834171E-3CD8-4425-B723-CC44D10A2203}"/>
                </a:ext>
              </a:extLst>
            </p:cNvPr>
            <p:cNvSpPr/>
            <p:nvPr/>
          </p:nvSpPr>
          <p:spPr>
            <a:xfrm>
              <a:off x="3824430" y="5267325"/>
              <a:ext cx="668001" cy="130480"/>
            </a:xfrm>
            <a:custGeom>
              <a:avLst/>
              <a:gdLst/>
              <a:ahLst/>
              <a:cxnLst/>
              <a:rect l="l" t="t" r="r" b="b"/>
              <a:pathLst>
                <a:path w="668001" h="130480">
                  <a:moveTo>
                    <a:pt x="0" y="0"/>
                  </a:moveTo>
                  <a:lnTo>
                    <a:pt x="668001" y="0"/>
                  </a:lnTo>
                  <a:cubicBezTo>
                    <a:pt x="610989" y="79333"/>
                    <a:pt x="517759" y="130480"/>
                    <a:pt x="412583" y="130480"/>
                  </a:cubicBezTo>
                  <a:lnTo>
                    <a:pt x="255417" y="130480"/>
                  </a:lnTo>
                  <a:cubicBezTo>
                    <a:pt x="150241" y="130480"/>
                    <a:pt x="57011" y="79333"/>
                    <a:pt x="0" y="0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>
                <a:latin typeface="Arial Rounded MT Bold" panose="020F0704030504030204" pitchFamily="34" charset="0"/>
              </a:endParaRPr>
            </a:p>
          </p:txBody>
        </p: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7D494302-3D13-4B78-8726-5DF7B74796EE}"/>
                </a:ext>
              </a:extLst>
            </p:cNvPr>
            <p:cNvCxnSpPr/>
            <p:nvPr/>
          </p:nvCxnSpPr>
          <p:spPr>
            <a:xfrm>
              <a:off x="3824430" y="3417379"/>
              <a:ext cx="202983" cy="1125649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D9DF0C4A-68F0-4329-B1D6-CAF11DC9CFA8}"/>
                </a:ext>
              </a:extLst>
            </p:cNvPr>
            <p:cNvCxnSpPr/>
            <p:nvPr/>
          </p:nvCxnSpPr>
          <p:spPr>
            <a:xfrm flipH="1">
              <a:off x="4283969" y="3417379"/>
              <a:ext cx="191536" cy="1135151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7EE88F64-7BA8-4DDC-B873-D7F048C5E0DC}"/>
                </a:ext>
              </a:extLst>
            </p:cNvPr>
            <p:cNvCxnSpPr/>
            <p:nvPr/>
          </p:nvCxnSpPr>
          <p:spPr>
            <a:xfrm>
              <a:off x="3824430" y="3417379"/>
              <a:ext cx="651075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C03BEF75-37E2-4072-A76F-9E1EF4586885}"/>
                </a:ext>
              </a:extLst>
            </p:cNvPr>
            <p:cNvGrpSpPr/>
            <p:nvPr/>
          </p:nvGrpSpPr>
          <p:grpSpPr>
            <a:xfrm>
              <a:off x="3962028" y="3275459"/>
              <a:ext cx="397074" cy="288031"/>
              <a:chOff x="3981078" y="3284984"/>
              <a:chExt cx="397074" cy="288031"/>
            </a:xfrm>
          </p:grpSpPr>
          <p:sp>
            <p:nvSpPr>
              <p:cNvPr id="55" name="Rounded Rectangle 65">
                <a:extLst>
                  <a:ext uri="{FF2B5EF4-FFF2-40B4-BE49-F238E27FC236}">
                    <a16:creationId xmlns:a16="http://schemas.microsoft.com/office/drawing/2014/main" id="{DB06A20D-0D16-4586-8219-4303CCA4E20E}"/>
                  </a:ext>
                </a:extLst>
              </p:cNvPr>
              <p:cNvSpPr/>
              <p:nvPr/>
            </p:nvSpPr>
            <p:spPr>
              <a:xfrm>
                <a:off x="3981078" y="3284984"/>
                <a:ext cx="92274" cy="288031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>
                  <a:latin typeface="Arial Rounded MT Bold" panose="020F0704030504030204" pitchFamily="34" charset="0"/>
                </a:endParaRPr>
              </a:p>
            </p:txBody>
          </p:sp>
          <p:sp>
            <p:nvSpPr>
              <p:cNvPr id="56" name="Rounded Rectangle 66">
                <a:extLst>
                  <a:ext uri="{FF2B5EF4-FFF2-40B4-BE49-F238E27FC236}">
                    <a16:creationId xmlns:a16="http://schemas.microsoft.com/office/drawing/2014/main" id="{5C3A8EAA-EAC0-41E6-B38A-08292882A2F2}"/>
                  </a:ext>
                </a:extLst>
              </p:cNvPr>
              <p:cNvSpPr/>
              <p:nvPr/>
            </p:nvSpPr>
            <p:spPr>
              <a:xfrm>
                <a:off x="4133478" y="3284984"/>
                <a:ext cx="92274" cy="288031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>
                  <a:latin typeface="Arial Rounded MT Bold" panose="020F0704030504030204" pitchFamily="34" charset="0"/>
                </a:endParaRPr>
              </a:p>
            </p:txBody>
          </p:sp>
          <p:sp>
            <p:nvSpPr>
              <p:cNvPr id="57" name="Rounded Rectangle 67">
                <a:extLst>
                  <a:ext uri="{FF2B5EF4-FFF2-40B4-BE49-F238E27FC236}">
                    <a16:creationId xmlns:a16="http://schemas.microsoft.com/office/drawing/2014/main" id="{4CA8281B-09D1-4C01-A353-83CAE401C6C5}"/>
                  </a:ext>
                </a:extLst>
              </p:cNvPr>
              <p:cNvSpPr/>
              <p:nvPr/>
            </p:nvSpPr>
            <p:spPr>
              <a:xfrm>
                <a:off x="4285878" y="3284984"/>
                <a:ext cx="92274" cy="288031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>
                  <a:latin typeface="Arial Rounded MT Bold" panose="020F0704030504030204" pitchFamily="34" charset="0"/>
                </a:endParaRPr>
              </a:p>
            </p:txBody>
          </p:sp>
        </p:grpSp>
      </p:grpSp>
      <p:sp>
        <p:nvSpPr>
          <p:cNvPr id="58" name="Oval 57">
            <a:extLst>
              <a:ext uri="{FF2B5EF4-FFF2-40B4-BE49-F238E27FC236}">
                <a16:creationId xmlns:a16="http://schemas.microsoft.com/office/drawing/2014/main" id="{C019B7BE-FFD2-4E05-801F-10F47692F5E0}"/>
              </a:ext>
            </a:extLst>
          </p:cNvPr>
          <p:cNvSpPr/>
          <p:nvPr/>
        </p:nvSpPr>
        <p:spPr>
          <a:xfrm>
            <a:off x="6025645" y="3234936"/>
            <a:ext cx="141891" cy="14189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latin typeface="Arial Rounded MT Bold" panose="020F0704030504030204" pitchFamily="34" charset="0"/>
            </a:endParaRPr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1A9C5C00-CEDB-40A9-BF2C-8453D5F1F044}"/>
              </a:ext>
            </a:extLst>
          </p:cNvPr>
          <p:cNvSpPr/>
          <p:nvPr/>
        </p:nvSpPr>
        <p:spPr>
          <a:xfrm>
            <a:off x="6995507" y="4202537"/>
            <a:ext cx="141891" cy="14189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latin typeface="Arial Rounded MT Bold" panose="020F0704030504030204" pitchFamily="34" charset="0"/>
            </a:endParaRP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43B064F1-43FB-4E73-8A6C-2566ABA296B4}"/>
              </a:ext>
            </a:extLst>
          </p:cNvPr>
          <p:cNvSpPr/>
          <p:nvPr/>
        </p:nvSpPr>
        <p:spPr>
          <a:xfrm>
            <a:off x="5052262" y="4202537"/>
            <a:ext cx="141891" cy="14189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>
              <a:latin typeface="Arial Rounded MT Bold" panose="020F0704030504030204" pitchFamily="34" charset="0"/>
            </a:endParaRP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294510F0-06EE-423E-8920-B01AF1A47715}"/>
              </a:ext>
            </a:extLst>
          </p:cNvPr>
          <p:cNvSpPr/>
          <p:nvPr/>
        </p:nvSpPr>
        <p:spPr>
          <a:xfrm>
            <a:off x="6769070" y="3556159"/>
            <a:ext cx="141891" cy="14189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latin typeface="Arial Rounded MT Bold" panose="020F0704030504030204" pitchFamily="34" charset="0"/>
            </a:endParaRPr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E5CC0306-6DAE-4E92-9D79-F12A1F3FB6F6}"/>
              </a:ext>
            </a:extLst>
          </p:cNvPr>
          <p:cNvSpPr/>
          <p:nvPr/>
        </p:nvSpPr>
        <p:spPr>
          <a:xfrm>
            <a:off x="5298525" y="3556159"/>
            <a:ext cx="141891" cy="141891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latin typeface="Arial Rounded MT Bold" panose="020F0704030504030204" pitchFamily="34" charset="0"/>
            </a:endParaRPr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D17B8A29-D7BA-4E5D-B6E4-7FE27F0E62B7}"/>
              </a:ext>
            </a:extLst>
          </p:cNvPr>
          <p:cNvSpPr/>
          <p:nvPr/>
        </p:nvSpPr>
        <p:spPr>
          <a:xfrm>
            <a:off x="5793787" y="2416511"/>
            <a:ext cx="602086" cy="60208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latin typeface="Arial Rounded MT Bold" panose="020F0704030504030204" pitchFamily="34" charset="0"/>
            </a:endParaRP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DEA664CB-3576-4C4D-983E-172B28E7D416}"/>
              </a:ext>
            </a:extLst>
          </p:cNvPr>
          <p:cNvSpPr/>
          <p:nvPr/>
        </p:nvSpPr>
        <p:spPr>
          <a:xfrm>
            <a:off x="4428649" y="2904045"/>
            <a:ext cx="602086" cy="60208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latin typeface="Arial Rounded MT Bold" panose="020F0704030504030204" pitchFamily="34" charset="0"/>
            </a:endParaRPr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58360066-791D-4A48-843C-BE9EB7EFACEF}"/>
              </a:ext>
            </a:extLst>
          </p:cNvPr>
          <p:cNvSpPr/>
          <p:nvPr/>
        </p:nvSpPr>
        <p:spPr>
          <a:xfrm>
            <a:off x="7159195" y="2904045"/>
            <a:ext cx="602086" cy="602086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latin typeface="Arial Rounded MT Bold" panose="020F0704030504030204" pitchFamily="34" charset="0"/>
            </a:endParaRP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9ED4D9FC-6F28-454A-AA71-AA819CFC36C8}"/>
              </a:ext>
            </a:extLst>
          </p:cNvPr>
          <p:cNvSpPr/>
          <p:nvPr/>
        </p:nvSpPr>
        <p:spPr>
          <a:xfrm>
            <a:off x="4082443" y="3966581"/>
            <a:ext cx="602086" cy="60208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latin typeface="Arial Rounded MT Bold" panose="020F0704030504030204" pitchFamily="34" charset="0"/>
            </a:endParaRP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2EE4923E-8EBB-41DC-B7BD-51DAF00F8AC9}"/>
              </a:ext>
            </a:extLst>
          </p:cNvPr>
          <p:cNvSpPr/>
          <p:nvPr/>
        </p:nvSpPr>
        <p:spPr>
          <a:xfrm>
            <a:off x="7505403" y="3966581"/>
            <a:ext cx="602086" cy="602086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latin typeface="Arial Rounded MT Bold" panose="020F0704030504030204" pitchFamily="34" charset="0"/>
            </a:endParaRPr>
          </a:p>
        </p:txBody>
      </p:sp>
      <p:sp>
        <p:nvSpPr>
          <p:cNvPr id="68" name="Parallelogram 15">
            <a:extLst>
              <a:ext uri="{FF2B5EF4-FFF2-40B4-BE49-F238E27FC236}">
                <a16:creationId xmlns:a16="http://schemas.microsoft.com/office/drawing/2014/main" id="{B131391F-A73D-455F-A86B-F91ACC17E1E9}"/>
              </a:ext>
            </a:extLst>
          </p:cNvPr>
          <p:cNvSpPr/>
          <p:nvPr/>
        </p:nvSpPr>
        <p:spPr>
          <a:xfrm flipH="1">
            <a:off x="4576684" y="3060383"/>
            <a:ext cx="313420" cy="313420"/>
          </a:xfrm>
          <a:custGeom>
            <a:avLst/>
            <a:gdLst/>
            <a:ahLst/>
            <a:cxnLst/>
            <a:rect l="l" t="t" r="r" b="b"/>
            <a:pathLst>
              <a:path w="3242753" h="3227814">
                <a:moveTo>
                  <a:pt x="1621376" y="1043635"/>
                </a:moveTo>
                <a:cubicBezTo>
                  <a:pt x="1557188" y="1043635"/>
                  <a:pt x="1505154" y="1095669"/>
                  <a:pt x="1505154" y="1159857"/>
                </a:cubicBezTo>
                <a:lnTo>
                  <a:pt x="1505154" y="1625483"/>
                </a:lnTo>
                <a:lnTo>
                  <a:pt x="1033577" y="1625483"/>
                </a:lnTo>
                <a:cubicBezTo>
                  <a:pt x="969389" y="1625483"/>
                  <a:pt x="917355" y="1677517"/>
                  <a:pt x="917355" y="1741705"/>
                </a:cubicBezTo>
                <a:cubicBezTo>
                  <a:pt x="917355" y="1805893"/>
                  <a:pt x="969389" y="1857927"/>
                  <a:pt x="1033577" y="1857927"/>
                </a:cubicBezTo>
                <a:lnTo>
                  <a:pt x="1614688" y="1857927"/>
                </a:lnTo>
                <a:lnTo>
                  <a:pt x="1619859" y="1856884"/>
                </a:lnTo>
                <a:cubicBezTo>
                  <a:pt x="1620361" y="1857187"/>
                  <a:pt x="1620868" y="1857190"/>
                  <a:pt x="1621376" y="1857190"/>
                </a:cubicBezTo>
                <a:cubicBezTo>
                  <a:pt x="1685564" y="1857190"/>
                  <a:pt x="1737598" y="1805156"/>
                  <a:pt x="1737598" y="1740968"/>
                </a:cubicBezTo>
                <a:lnTo>
                  <a:pt x="1737598" y="1159857"/>
                </a:lnTo>
                <a:cubicBezTo>
                  <a:pt x="1737598" y="1095669"/>
                  <a:pt x="1685564" y="1043635"/>
                  <a:pt x="1621376" y="1043635"/>
                </a:cubicBezTo>
                <a:close/>
                <a:moveTo>
                  <a:pt x="1621376" y="628818"/>
                </a:moveTo>
                <a:cubicBezTo>
                  <a:pt x="2206882" y="628818"/>
                  <a:pt x="2681529" y="1103464"/>
                  <a:pt x="2681529" y="1688970"/>
                </a:cubicBezTo>
                <a:cubicBezTo>
                  <a:pt x="2681529" y="2274476"/>
                  <a:pt x="2206882" y="2749122"/>
                  <a:pt x="1621376" y="2749122"/>
                </a:cubicBezTo>
                <a:cubicBezTo>
                  <a:pt x="1035870" y="2749122"/>
                  <a:pt x="561223" y="2274476"/>
                  <a:pt x="561223" y="1688970"/>
                </a:cubicBezTo>
                <a:cubicBezTo>
                  <a:pt x="561223" y="1103464"/>
                  <a:pt x="1035870" y="628818"/>
                  <a:pt x="1621376" y="628818"/>
                </a:cubicBezTo>
                <a:close/>
                <a:moveTo>
                  <a:pt x="1621376" y="424596"/>
                </a:moveTo>
                <a:cubicBezTo>
                  <a:pt x="923081" y="424596"/>
                  <a:pt x="357001" y="990676"/>
                  <a:pt x="357001" y="1688970"/>
                </a:cubicBezTo>
                <a:cubicBezTo>
                  <a:pt x="357001" y="2128645"/>
                  <a:pt x="581423" y="2515905"/>
                  <a:pt x="922189" y="2742109"/>
                </a:cubicBezTo>
                <a:lnTo>
                  <a:pt x="652992" y="3227814"/>
                </a:lnTo>
                <a:lnTo>
                  <a:pt x="911997" y="3227814"/>
                </a:lnTo>
                <a:lnTo>
                  <a:pt x="1121304" y="2850168"/>
                </a:lnTo>
                <a:cubicBezTo>
                  <a:pt x="1274563" y="2916691"/>
                  <a:pt x="1443689" y="2953344"/>
                  <a:pt x="1621376" y="2953344"/>
                </a:cubicBezTo>
                <a:cubicBezTo>
                  <a:pt x="1799063" y="2953344"/>
                  <a:pt x="1968189" y="2916691"/>
                  <a:pt x="2121449" y="2850168"/>
                </a:cubicBezTo>
                <a:lnTo>
                  <a:pt x="2330755" y="3227814"/>
                </a:lnTo>
                <a:lnTo>
                  <a:pt x="2589760" y="3227814"/>
                </a:lnTo>
                <a:lnTo>
                  <a:pt x="2320563" y="2742109"/>
                </a:lnTo>
                <a:cubicBezTo>
                  <a:pt x="2661329" y="2515905"/>
                  <a:pt x="2885751" y="2128645"/>
                  <a:pt x="2885751" y="1688970"/>
                </a:cubicBezTo>
                <a:cubicBezTo>
                  <a:pt x="2885751" y="990676"/>
                  <a:pt x="2319671" y="424596"/>
                  <a:pt x="1621376" y="424596"/>
                </a:cubicBezTo>
                <a:close/>
                <a:moveTo>
                  <a:pt x="2599800" y="123238"/>
                </a:moveTo>
                <a:cubicBezTo>
                  <a:pt x="2434609" y="120698"/>
                  <a:pt x="2268460" y="180476"/>
                  <a:pt x="2139563" y="303161"/>
                </a:cubicBezTo>
                <a:lnTo>
                  <a:pt x="3057258" y="1232053"/>
                </a:lnTo>
                <a:cubicBezTo>
                  <a:pt x="3305736" y="977255"/>
                  <a:pt x="3304415" y="570405"/>
                  <a:pt x="3054287" y="317226"/>
                </a:cubicBezTo>
                <a:cubicBezTo>
                  <a:pt x="2929224" y="190636"/>
                  <a:pt x="2764991" y="125778"/>
                  <a:pt x="2599800" y="123238"/>
                </a:cubicBezTo>
                <a:close/>
                <a:moveTo>
                  <a:pt x="642953" y="123238"/>
                </a:moveTo>
                <a:cubicBezTo>
                  <a:pt x="477762" y="125778"/>
                  <a:pt x="313529" y="190636"/>
                  <a:pt x="188466" y="317226"/>
                </a:cubicBezTo>
                <a:cubicBezTo>
                  <a:pt x="-61662" y="570405"/>
                  <a:pt x="-62983" y="977255"/>
                  <a:pt x="185495" y="1232053"/>
                </a:cubicBezTo>
                <a:lnTo>
                  <a:pt x="1103190" y="303161"/>
                </a:lnTo>
                <a:cubicBezTo>
                  <a:pt x="974294" y="180476"/>
                  <a:pt x="808144" y="120698"/>
                  <a:pt x="642953" y="123238"/>
                </a:cubicBezTo>
                <a:close/>
                <a:moveTo>
                  <a:pt x="1722692" y="0"/>
                </a:moveTo>
                <a:lnTo>
                  <a:pt x="1520061" y="0"/>
                </a:lnTo>
                <a:cubicBezTo>
                  <a:pt x="1440152" y="0"/>
                  <a:pt x="1375373" y="64779"/>
                  <a:pt x="1375373" y="144688"/>
                </a:cubicBezTo>
                <a:lnTo>
                  <a:pt x="1375373" y="289376"/>
                </a:lnTo>
                <a:lnTo>
                  <a:pt x="1867380" y="289376"/>
                </a:lnTo>
                <a:lnTo>
                  <a:pt x="1867380" y="144688"/>
                </a:lnTo>
                <a:cubicBezTo>
                  <a:pt x="1867380" y="64779"/>
                  <a:pt x="1802601" y="0"/>
                  <a:pt x="172269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>
              <a:latin typeface="Arial Rounded MT Bold" panose="020F0704030504030204" pitchFamily="34" charset="0"/>
            </a:endParaRPr>
          </a:p>
        </p:txBody>
      </p:sp>
      <p:sp>
        <p:nvSpPr>
          <p:cNvPr id="69" name="Rounded Rectangle 32">
            <a:extLst>
              <a:ext uri="{FF2B5EF4-FFF2-40B4-BE49-F238E27FC236}">
                <a16:creationId xmlns:a16="http://schemas.microsoft.com/office/drawing/2014/main" id="{95987870-9CFC-4BB3-A84D-84A3599D48E0}"/>
              </a:ext>
            </a:extLst>
          </p:cNvPr>
          <p:cNvSpPr/>
          <p:nvPr/>
        </p:nvSpPr>
        <p:spPr>
          <a:xfrm>
            <a:off x="4235223" y="4122786"/>
            <a:ext cx="282720" cy="282720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19696" y="2510955"/>
                </a:moveTo>
                <a:lnTo>
                  <a:pt x="2019696" y="2797359"/>
                </a:lnTo>
                <a:lnTo>
                  <a:pt x="2914589" y="2797359"/>
                </a:lnTo>
                <a:lnTo>
                  <a:pt x="2914589" y="2510955"/>
                </a:lnTo>
                <a:close/>
                <a:moveTo>
                  <a:pt x="2019696" y="2081348"/>
                </a:moveTo>
                <a:lnTo>
                  <a:pt x="2019696" y="2367752"/>
                </a:lnTo>
                <a:lnTo>
                  <a:pt x="2914589" y="2367752"/>
                </a:lnTo>
                <a:lnTo>
                  <a:pt x="2914589" y="2081348"/>
                </a:lnTo>
                <a:close/>
                <a:moveTo>
                  <a:pt x="580710" y="2021703"/>
                </a:moveTo>
                <a:lnTo>
                  <a:pt x="378191" y="2224222"/>
                </a:lnTo>
                <a:lnTo>
                  <a:pt x="593323" y="2439354"/>
                </a:lnTo>
                <a:lnTo>
                  <a:pt x="378191" y="2654485"/>
                </a:lnTo>
                <a:lnTo>
                  <a:pt x="580710" y="2857004"/>
                </a:lnTo>
                <a:lnTo>
                  <a:pt x="795842" y="2641872"/>
                </a:lnTo>
                <a:lnTo>
                  <a:pt x="1010973" y="2857004"/>
                </a:lnTo>
                <a:lnTo>
                  <a:pt x="1213492" y="2654485"/>
                </a:lnTo>
                <a:lnTo>
                  <a:pt x="998360" y="2439354"/>
                </a:lnTo>
                <a:lnTo>
                  <a:pt x="1213492" y="2224222"/>
                </a:lnTo>
                <a:lnTo>
                  <a:pt x="1010973" y="2021703"/>
                </a:lnTo>
                <a:lnTo>
                  <a:pt x="795842" y="2236835"/>
                </a:lnTo>
                <a:close/>
                <a:moveTo>
                  <a:pt x="1656000" y="1656001"/>
                </a:moveTo>
                <a:lnTo>
                  <a:pt x="3240000" y="1656001"/>
                </a:lnTo>
                <a:lnTo>
                  <a:pt x="3240000" y="2699989"/>
                </a:lnTo>
                <a:cubicBezTo>
                  <a:pt x="3240000" y="2998229"/>
                  <a:pt x="2998229" y="3240000"/>
                  <a:pt x="2699989" y="3240000"/>
                </a:cubicBezTo>
                <a:lnTo>
                  <a:pt x="1656000" y="3240000"/>
                </a:lnTo>
                <a:close/>
                <a:moveTo>
                  <a:pt x="0" y="1656001"/>
                </a:moveTo>
                <a:lnTo>
                  <a:pt x="1584000" y="1656001"/>
                </a:lnTo>
                <a:lnTo>
                  <a:pt x="1584000" y="3240000"/>
                </a:lnTo>
                <a:lnTo>
                  <a:pt x="540011" y="3240000"/>
                </a:lnTo>
                <a:cubicBezTo>
                  <a:pt x="241771" y="3240000"/>
                  <a:pt x="0" y="2998229"/>
                  <a:pt x="0" y="2699989"/>
                </a:cubicBezTo>
                <a:close/>
                <a:moveTo>
                  <a:pt x="2467143" y="957859"/>
                </a:moveTo>
                <a:cubicBezTo>
                  <a:pt x="2388055" y="957859"/>
                  <a:pt x="2323941" y="1021973"/>
                  <a:pt x="2323941" y="1101061"/>
                </a:cubicBezTo>
                <a:cubicBezTo>
                  <a:pt x="2323941" y="1180149"/>
                  <a:pt x="2388055" y="1244263"/>
                  <a:pt x="2467143" y="1244263"/>
                </a:cubicBezTo>
                <a:cubicBezTo>
                  <a:pt x="2546231" y="1244263"/>
                  <a:pt x="2610345" y="1180149"/>
                  <a:pt x="2610345" y="1101061"/>
                </a:cubicBezTo>
                <a:cubicBezTo>
                  <a:pt x="2610345" y="1021973"/>
                  <a:pt x="2546231" y="957859"/>
                  <a:pt x="2467143" y="957859"/>
                </a:cubicBezTo>
                <a:close/>
                <a:moveTo>
                  <a:pt x="2019696" y="635775"/>
                </a:moveTo>
                <a:lnTo>
                  <a:pt x="2019696" y="922180"/>
                </a:lnTo>
                <a:lnTo>
                  <a:pt x="2914589" y="922180"/>
                </a:lnTo>
                <a:lnTo>
                  <a:pt x="2914589" y="635775"/>
                </a:lnTo>
                <a:close/>
                <a:moveTo>
                  <a:pt x="652639" y="331531"/>
                </a:moveTo>
                <a:lnTo>
                  <a:pt x="652639" y="635775"/>
                </a:lnTo>
                <a:lnTo>
                  <a:pt x="348395" y="635775"/>
                </a:lnTo>
                <a:lnTo>
                  <a:pt x="348395" y="922180"/>
                </a:lnTo>
                <a:lnTo>
                  <a:pt x="652639" y="922180"/>
                </a:lnTo>
                <a:lnTo>
                  <a:pt x="652639" y="1226424"/>
                </a:lnTo>
                <a:lnTo>
                  <a:pt x="939044" y="1226424"/>
                </a:lnTo>
                <a:lnTo>
                  <a:pt x="939044" y="922180"/>
                </a:lnTo>
                <a:lnTo>
                  <a:pt x="1243288" y="922180"/>
                </a:lnTo>
                <a:lnTo>
                  <a:pt x="1243288" y="635775"/>
                </a:lnTo>
                <a:lnTo>
                  <a:pt x="939044" y="635775"/>
                </a:lnTo>
                <a:lnTo>
                  <a:pt x="939044" y="331531"/>
                </a:lnTo>
                <a:close/>
                <a:moveTo>
                  <a:pt x="2467143" y="313692"/>
                </a:moveTo>
                <a:cubicBezTo>
                  <a:pt x="2388055" y="313692"/>
                  <a:pt x="2323941" y="377806"/>
                  <a:pt x="2323941" y="456894"/>
                </a:cubicBezTo>
                <a:cubicBezTo>
                  <a:pt x="2323941" y="535982"/>
                  <a:pt x="2388055" y="600096"/>
                  <a:pt x="2467143" y="600096"/>
                </a:cubicBezTo>
                <a:cubicBezTo>
                  <a:pt x="2546231" y="600096"/>
                  <a:pt x="2610345" y="535982"/>
                  <a:pt x="2610345" y="456894"/>
                </a:cubicBezTo>
                <a:cubicBezTo>
                  <a:pt x="2610345" y="377806"/>
                  <a:pt x="2546231" y="313692"/>
                  <a:pt x="2467143" y="313692"/>
                </a:cubicBezTo>
                <a:close/>
                <a:moveTo>
                  <a:pt x="540011" y="0"/>
                </a:moveTo>
                <a:lnTo>
                  <a:pt x="2699989" y="0"/>
                </a:lnTo>
                <a:cubicBezTo>
                  <a:pt x="2998229" y="0"/>
                  <a:pt x="3240000" y="241771"/>
                  <a:pt x="3240000" y="540011"/>
                </a:cubicBezTo>
                <a:lnTo>
                  <a:pt x="3240000" y="1584001"/>
                </a:lnTo>
                <a:lnTo>
                  <a:pt x="1656000" y="1584001"/>
                </a:lnTo>
                <a:lnTo>
                  <a:pt x="1656000" y="1"/>
                </a:lnTo>
                <a:lnTo>
                  <a:pt x="1584000" y="1"/>
                </a:lnTo>
                <a:lnTo>
                  <a:pt x="1584000" y="1584001"/>
                </a:lnTo>
                <a:lnTo>
                  <a:pt x="0" y="1584001"/>
                </a:lnTo>
                <a:lnTo>
                  <a:pt x="0" y="540011"/>
                </a:lnTo>
                <a:cubicBezTo>
                  <a:pt x="0" y="241771"/>
                  <a:pt x="241771" y="0"/>
                  <a:pt x="5400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>
              <a:latin typeface="Arial Rounded MT Bold" panose="020F0704030504030204" pitchFamily="34" charset="0"/>
            </a:endParaRPr>
          </a:p>
        </p:txBody>
      </p:sp>
      <p:sp>
        <p:nvSpPr>
          <p:cNvPr id="70" name="Rectangle 9">
            <a:extLst>
              <a:ext uri="{FF2B5EF4-FFF2-40B4-BE49-F238E27FC236}">
                <a16:creationId xmlns:a16="http://schemas.microsoft.com/office/drawing/2014/main" id="{70DDE717-2F4E-4363-983D-F13822357993}"/>
              </a:ext>
            </a:extLst>
          </p:cNvPr>
          <p:cNvSpPr/>
          <p:nvPr/>
        </p:nvSpPr>
        <p:spPr>
          <a:xfrm>
            <a:off x="7644758" y="4101518"/>
            <a:ext cx="325785" cy="325256"/>
          </a:xfrm>
          <a:custGeom>
            <a:avLst/>
            <a:gdLst/>
            <a:ahLst/>
            <a:cxnLst/>
            <a:rect l="l" t="t" r="r" b="b"/>
            <a:pathLst>
              <a:path w="3228210" h="3222968">
                <a:moveTo>
                  <a:pt x="1619999" y="642446"/>
                </a:moveTo>
                <a:lnTo>
                  <a:pt x="2664115" y="1686562"/>
                </a:lnTo>
                <a:lnTo>
                  <a:pt x="2664116" y="1686562"/>
                </a:lnTo>
                <a:lnTo>
                  <a:pt x="2664116" y="3222968"/>
                </a:lnTo>
                <a:lnTo>
                  <a:pt x="2015013" y="3222968"/>
                </a:lnTo>
                <a:lnTo>
                  <a:pt x="2015013" y="2511495"/>
                </a:lnTo>
                <a:cubicBezTo>
                  <a:pt x="2015013" y="2399422"/>
                  <a:pt x="1924159" y="2308568"/>
                  <a:pt x="1812086" y="2308568"/>
                </a:cubicBezTo>
                <a:lnTo>
                  <a:pt x="1427912" y="2308568"/>
                </a:lnTo>
                <a:cubicBezTo>
                  <a:pt x="1315839" y="2308568"/>
                  <a:pt x="1224985" y="2399422"/>
                  <a:pt x="1224985" y="2511495"/>
                </a:cubicBezTo>
                <a:lnTo>
                  <a:pt x="1224985" y="3222968"/>
                </a:lnTo>
                <a:lnTo>
                  <a:pt x="575882" y="3222968"/>
                </a:lnTo>
                <a:lnTo>
                  <a:pt x="575882" y="1686562"/>
                </a:lnTo>
                <a:lnTo>
                  <a:pt x="575884" y="1686562"/>
                </a:lnTo>
                <a:close/>
                <a:moveTo>
                  <a:pt x="509997" y="122689"/>
                </a:moveTo>
                <a:lnTo>
                  <a:pt x="942045" y="122689"/>
                </a:lnTo>
                <a:lnTo>
                  <a:pt x="942045" y="542556"/>
                </a:lnTo>
                <a:lnTo>
                  <a:pt x="509997" y="974604"/>
                </a:lnTo>
                <a:close/>
                <a:moveTo>
                  <a:pt x="1620001" y="7099"/>
                </a:moveTo>
                <a:lnTo>
                  <a:pt x="3228210" y="1686560"/>
                </a:lnTo>
                <a:lnTo>
                  <a:pt x="2900441" y="1686560"/>
                </a:lnTo>
                <a:lnTo>
                  <a:pt x="1620001" y="349390"/>
                </a:lnTo>
                <a:close/>
                <a:moveTo>
                  <a:pt x="1619999" y="0"/>
                </a:moveTo>
                <a:lnTo>
                  <a:pt x="1619999" y="342291"/>
                </a:lnTo>
                <a:lnTo>
                  <a:pt x="330172" y="1679462"/>
                </a:lnTo>
                <a:lnTo>
                  <a:pt x="0" y="167946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>
              <a:latin typeface="Arial Rounded MT Bold" panose="020F0704030504030204" pitchFamily="34" charset="0"/>
            </a:endParaRPr>
          </a:p>
        </p:txBody>
      </p:sp>
      <p:sp>
        <p:nvSpPr>
          <p:cNvPr id="71" name="Chord 15">
            <a:extLst>
              <a:ext uri="{FF2B5EF4-FFF2-40B4-BE49-F238E27FC236}">
                <a16:creationId xmlns:a16="http://schemas.microsoft.com/office/drawing/2014/main" id="{6990D792-B0E3-4849-A0C6-A4C53F132BA1}"/>
              </a:ext>
            </a:extLst>
          </p:cNvPr>
          <p:cNvSpPr/>
          <p:nvPr/>
        </p:nvSpPr>
        <p:spPr>
          <a:xfrm>
            <a:off x="6007721" y="2515365"/>
            <a:ext cx="174489" cy="380433"/>
          </a:xfrm>
          <a:custGeom>
            <a:avLst/>
            <a:gdLst/>
            <a:ahLst/>
            <a:cxnLst/>
            <a:rect l="l" t="t" r="r" b="b"/>
            <a:pathLst>
              <a:path w="1492970" h="3255081">
                <a:moveTo>
                  <a:pt x="1492970" y="1569688"/>
                </a:moveTo>
                <a:cubicBezTo>
                  <a:pt x="1492970" y="1957118"/>
                  <a:pt x="1197680" y="2277765"/>
                  <a:pt x="816277" y="2310957"/>
                </a:cubicBezTo>
                <a:lnTo>
                  <a:pt x="816277" y="2787043"/>
                </a:lnTo>
                <a:cubicBezTo>
                  <a:pt x="873982" y="2789209"/>
                  <a:pt x="931009" y="2798017"/>
                  <a:pt x="986081" y="2811674"/>
                </a:cubicBezTo>
                <a:cubicBezTo>
                  <a:pt x="1252919" y="2877847"/>
                  <a:pt x="1430830" y="3046369"/>
                  <a:pt x="1433593" y="3235566"/>
                </a:cubicBezTo>
                <a:lnTo>
                  <a:pt x="57488" y="3255081"/>
                </a:lnTo>
                <a:cubicBezTo>
                  <a:pt x="47920" y="3062506"/>
                  <a:pt x="221127" y="2886615"/>
                  <a:pt x="490574" y="2815284"/>
                </a:cubicBezTo>
                <a:cubicBezTo>
                  <a:pt x="549928" y="2799571"/>
                  <a:pt x="611777" y="2789553"/>
                  <a:pt x="674460" y="2787163"/>
                </a:cubicBezTo>
                <a:lnTo>
                  <a:pt x="674460" y="2310809"/>
                </a:lnTo>
                <a:cubicBezTo>
                  <a:pt x="317470" y="2280245"/>
                  <a:pt x="28405" y="1994114"/>
                  <a:pt x="0" y="1627428"/>
                </a:cubicBezTo>
                <a:lnTo>
                  <a:pt x="142201" y="1616413"/>
                </a:lnTo>
                <a:cubicBezTo>
                  <a:pt x="167304" y="1940464"/>
                  <a:pt x="443969" y="2186771"/>
                  <a:pt x="768748" y="2174211"/>
                </a:cubicBezTo>
                <a:cubicBezTo>
                  <a:pt x="1093527" y="2161650"/>
                  <a:pt x="1350342" y="1894710"/>
                  <a:pt x="1350342" y="1569689"/>
                </a:cubicBezTo>
                <a:close/>
                <a:moveTo>
                  <a:pt x="745368" y="0"/>
                </a:moveTo>
                <a:cubicBezTo>
                  <a:pt x="989132" y="0"/>
                  <a:pt x="1186742" y="197610"/>
                  <a:pt x="1186742" y="441374"/>
                </a:cubicBezTo>
                <a:lnTo>
                  <a:pt x="1186742" y="1575353"/>
                </a:lnTo>
                <a:cubicBezTo>
                  <a:pt x="1186742" y="1819117"/>
                  <a:pt x="989132" y="2016727"/>
                  <a:pt x="745368" y="2016727"/>
                </a:cubicBezTo>
                <a:cubicBezTo>
                  <a:pt x="501604" y="2016727"/>
                  <a:pt x="303994" y="1819117"/>
                  <a:pt x="303994" y="1575353"/>
                </a:cubicBezTo>
                <a:lnTo>
                  <a:pt x="303994" y="441374"/>
                </a:lnTo>
                <a:cubicBezTo>
                  <a:pt x="303994" y="197610"/>
                  <a:pt x="501604" y="0"/>
                  <a:pt x="745368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>
              <a:latin typeface="Arial Rounded MT Bold" panose="020F0704030504030204" pitchFamily="34" charset="0"/>
            </a:endParaRPr>
          </a:p>
        </p:txBody>
      </p:sp>
      <p:sp>
        <p:nvSpPr>
          <p:cNvPr id="72" name="Rectangle 16">
            <a:extLst>
              <a:ext uri="{FF2B5EF4-FFF2-40B4-BE49-F238E27FC236}">
                <a16:creationId xmlns:a16="http://schemas.microsoft.com/office/drawing/2014/main" id="{857B7E56-3C71-41FF-A433-9063D9D1559C}"/>
              </a:ext>
            </a:extLst>
          </p:cNvPr>
          <p:cNvSpPr/>
          <p:nvPr/>
        </p:nvSpPr>
        <p:spPr>
          <a:xfrm>
            <a:off x="7278138" y="3076491"/>
            <a:ext cx="345357" cy="226974"/>
          </a:xfrm>
          <a:custGeom>
            <a:avLst/>
            <a:gdLst/>
            <a:ahLst/>
            <a:cxnLst/>
            <a:rect l="l" t="t" r="r" b="b"/>
            <a:pathLst>
              <a:path w="3240006" h="2129375">
                <a:moveTo>
                  <a:pt x="1916836" y="454558"/>
                </a:moveTo>
                <a:cubicBezTo>
                  <a:pt x="2018418" y="454558"/>
                  <a:pt x="2100766" y="536906"/>
                  <a:pt x="2100766" y="638488"/>
                </a:cubicBezTo>
                <a:cubicBezTo>
                  <a:pt x="2100766" y="740070"/>
                  <a:pt x="2018418" y="822418"/>
                  <a:pt x="1916836" y="822418"/>
                </a:cubicBezTo>
                <a:cubicBezTo>
                  <a:pt x="1815254" y="822418"/>
                  <a:pt x="1732906" y="740070"/>
                  <a:pt x="1732906" y="638488"/>
                </a:cubicBezTo>
                <a:cubicBezTo>
                  <a:pt x="1732906" y="536906"/>
                  <a:pt x="1815254" y="454558"/>
                  <a:pt x="1916836" y="454558"/>
                </a:cubicBezTo>
                <a:close/>
                <a:moveTo>
                  <a:pt x="1197545" y="272737"/>
                </a:moveTo>
                <a:lnTo>
                  <a:pt x="1861974" y="1458536"/>
                </a:lnTo>
                <a:lnTo>
                  <a:pt x="2263096" y="848801"/>
                </a:lnTo>
                <a:lnTo>
                  <a:pt x="2919562" y="1846679"/>
                </a:lnTo>
                <a:lnTo>
                  <a:pt x="2079459" y="1846679"/>
                </a:lnTo>
                <a:lnTo>
                  <a:pt x="1606629" y="1846679"/>
                </a:lnTo>
                <a:lnTo>
                  <a:pt x="315630" y="1846679"/>
                </a:lnTo>
                <a:close/>
                <a:moveTo>
                  <a:pt x="180003" y="164687"/>
                </a:moveTo>
                <a:lnTo>
                  <a:pt x="180003" y="1964687"/>
                </a:lnTo>
                <a:lnTo>
                  <a:pt x="3060003" y="1964687"/>
                </a:lnTo>
                <a:lnTo>
                  <a:pt x="3060003" y="164687"/>
                </a:lnTo>
                <a:close/>
                <a:moveTo>
                  <a:pt x="0" y="0"/>
                </a:moveTo>
                <a:lnTo>
                  <a:pt x="3240006" y="0"/>
                </a:lnTo>
                <a:lnTo>
                  <a:pt x="3240006" y="2129375"/>
                </a:lnTo>
                <a:lnTo>
                  <a:pt x="0" y="212937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>
              <a:latin typeface="Arial Rounded MT Bold" panose="020F070403050403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4A93BDE-167A-4F0D-B45D-5577FF6F4D2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63772" y="1013711"/>
            <a:ext cx="10515600" cy="4621776"/>
          </a:xfrm>
          <a:prstGeom prst="rect">
            <a:avLst/>
          </a:prstGeom>
        </p:spPr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77624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1">
            <a:extLst>
              <a:ext uri="{FF2B5EF4-FFF2-40B4-BE49-F238E27FC236}">
                <a16:creationId xmlns:a16="http://schemas.microsoft.com/office/drawing/2014/main" id="{AACB0A0A-6A82-483C-A628-75022D2E42A2}"/>
              </a:ext>
            </a:extLst>
          </p:cNvPr>
          <p:cNvSpPr txBox="1">
            <a:spLocks/>
          </p:cNvSpPr>
          <p:nvPr/>
        </p:nvSpPr>
        <p:spPr>
          <a:xfrm rot="16200000">
            <a:off x="-237480" y="2381869"/>
            <a:ext cx="3719669" cy="1966949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5400" dirty="0">
                <a:solidFill>
                  <a:srgbClr val="00B050"/>
                </a:solidFill>
              </a:rPr>
              <a:t>ICON</a:t>
            </a:r>
          </a:p>
        </p:txBody>
      </p:sp>
      <p:sp>
        <p:nvSpPr>
          <p:cNvPr id="6" name="Diamond 5">
            <a:extLst>
              <a:ext uri="{FF2B5EF4-FFF2-40B4-BE49-F238E27FC236}">
                <a16:creationId xmlns:a16="http://schemas.microsoft.com/office/drawing/2014/main" id="{3BCBFD25-6A42-4C2E-9F69-09B5E40A646B}"/>
              </a:ext>
            </a:extLst>
          </p:cNvPr>
          <p:cNvSpPr/>
          <p:nvPr/>
        </p:nvSpPr>
        <p:spPr>
          <a:xfrm>
            <a:off x="5426270" y="1065433"/>
            <a:ext cx="523149" cy="524695"/>
          </a:xfrm>
          <a:custGeom>
            <a:avLst/>
            <a:gdLst/>
            <a:ahLst/>
            <a:cxnLst/>
            <a:rect l="l" t="t" r="r" b="b"/>
            <a:pathLst>
              <a:path w="3240001" h="3249575">
                <a:moveTo>
                  <a:pt x="1275349" y="2002569"/>
                </a:moveTo>
                <a:lnTo>
                  <a:pt x="1625117" y="2233002"/>
                </a:lnTo>
                <a:lnTo>
                  <a:pt x="1968772" y="2006596"/>
                </a:lnTo>
                <a:lnTo>
                  <a:pt x="3240001" y="3249575"/>
                </a:lnTo>
                <a:lnTo>
                  <a:pt x="0" y="3249575"/>
                </a:lnTo>
                <a:close/>
                <a:moveTo>
                  <a:pt x="1067116" y="1473605"/>
                </a:moveTo>
                <a:lnTo>
                  <a:pt x="1067116" y="1581605"/>
                </a:lnTo>
                <a:lnTo>
                  <a:pt x="2183116" y="1581605"/>
                </a:lnTo>
                <a:lnTo>
                  <a:pt x="2183116" y="1473605"/>
                </a:lnTo>
                <a:close/>
                <a:moveTo>
                  <a:pt x="1067116" y="1267205"/>
                </a:moveTo>
                <a:lnTo>
                  <a:pt x="1067116" y="1375205"/>
                </a:lnTo>
                <a:lnTo>
                  <a:pt x="2183116" y="1375205"/>
                </a:lnTo>
                <a:lnTo>
                  <a:pt x="2183116" y="1267205"/>
                </a:lnTo>
                <a:close/>
                <a:moveTo>
                  <a:pt x="3240001" y="1172196"/>
                </a:moveTo>
                <a:lnTo>
                  <a:pt x="3240001" y="3142550"/>
                </a:lnTo>
                <a:lnTo>
                  <a:pt x="2026252" y="1968728"/>
                </a:lnTo>
                <a:lnTo>
                  <a:pt x="3049854" y="1294362"/>
                </a:lnTo>
                <a:close/>
                <a:moveTo>
                  <a:pt x="0" y="1172196"/>
                </a:moveTo>
                <a:lnTo>
                  <a:pt x="602850" y="1559516"/>
                </a:lnTo>
                <a:lnTo>
                  <a:pt x="1217896" y="1964719"/>
                </a:lnTo>
                <a:lnTo>
                  <a:pt x="0" y="3142550"/>
                </a:lnTo>
                <a:close/>
                <a:moveTo>
                  <a:pt x="1067116" y="1060805"/>
                </a:moveTo>
                <a:lnTo>
                  <a:pt x="1067116" y="1168805"/>
                </a:lnTo>
                <a:lnTo>
                  <a:pt x="2183116" y="1168805"/>
                </a:lnTo>
                <a:lnTo>
                  <a:pt x="2183116" y="1060805"/>
                </a:lnTo>
                <a:close/>
                <a:moveTo>
                  <a:pt x="869032" y="816137"/>
                </a:moveTo>
                <a:lnTo>
                  <a:pt x="2381200" y="816137"/>
                </a:lnTo>
                <a:lnTo>
                  <a:pt x="2381200" y="1623491"/>
                </a:lnTo>
                <a:lnTo>
                  <a:pt x="1668045" y="2093329"/>
                </a:lnTo>
                <a:lnTo>
                  <a:pt x="1625116" y="2121611"/>
                </a:lnTo>
                <a:lnTo>
                  <a:pt x="869032" y="1623491"/>
                </a:lnTo>
                <a:close/>
                <a:moveTo>
                  <a:pt x="1625116" y="0"/>
                </a:moveTo>
                <a:lnTo>
                  <a:pt x="3235286" y="1060806"/>
                </a:lnTo>
                <a:lnTo>
                  <a:pt x="2489212" y="1552331"/>
                </a:lnTo>
                <a:lnTo>
                  <a:pt x="2489212" y="708008"/>
                </a:lnTo>
                <a:lnTo>
                  <a:pt x="761020" y="708008"/>
                </a:lnTo>
                <a:lnTo>
                  <a:pt x="761020" y="1552331"/>
                </a:lnTo>
                <a:lnTo>
                  <a:pt x="14946" y="106080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7" name="Isosceles Triangle 51">
            <a:extLst>
              <a:ext uri="{FF2B5EF4-FFF2-40B4-BE49-F238E27FC236}">
                <a16:creationId xmlns:a16="http://schemas.microsoft.com/office/drawing/2014/main" id="{247C8DE8-8E1E-4665-B5B8-B97DE6404E25}"/>
              </a:ext>
            </a:extLst>
          </p:cNvPr>
          <p:cNvSpPr/>
          <p:nvPr/>
        </p:nvSpPr>
        <p:spPr>
          <a:xfrm>
            <a:off x="4587516" y="1135967"/>
            <a:ext cx="523147" cy="383626"/>
          </a:xfrm>
          <a:custGeom>
            <a:avLst/>
            <a:gdLst/>
            <a:ahLst/>
            <a:cxnLst/>
            <a:rect l="l" t="t" r="r" b="b"/>
            <a:pathLst>
              <a:path w="3240001" h="2375905">
                <a:moveTo>
                  <a:pt x="1974640" y="1379575"/>
                </a:moveTo>
                <a:lnTo>
                  <a:pt x="3240001" y="2375905"/>
                </a:lnTo>
                <a:lnTo>
                  <a:pt x="1" y="2375905"/>
                </a:lnTo>
                <a:lnTo>
                  <a:pt x="1269863" y="1399042"/>
                </a:lnTo>
                <a:lnTo>
                  <a:pt x="1610574" y="1745545"/>
                </a:lnTo>
                <a:close/>
                <a:moveTo>
                  <a:pt x="3240001" y="126952"/>
                </a:moveTo>
                <a:lnTo>
                  <a:pt x="3240001" y="2258912"/>
                </a:lnTo>
                <a:lnTo>
                  <a:pt x="2032457" y="1334195"/>
                </a:lnTo>
                <a:close/>
                <a:moveTo>
                  <a:pt x="0" y="117525"/>
                </a:moveTo>
                <a:lnTo>
                  <a:pt x="1207545" y="1324768"/>
                </a:lnTo>
                <a:lnTo>
                  <a:pt x="0" y="2249485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1610572" y="162051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8" name="Isosceles Triangle 57">
            <a:extLst>
              <a:ext uri="{FF2B5EF4-FFF2-40B4-BE49-F238E27FC236}">
                <a16:creationId xmlns:a16="http://schemas.microsoft.com/office/drawing/2014/main" id="{67F53BD3-5E99-456D-B0AB-4907F41470DF}"/>
              </a:ext>
            </a:extLst>
          </p:cNvPr>
          <p:cNvSpPr/>
          <p:nvPr/>
        </p:nvSpPr>
        <p:spPr>
          <a:xfrm>
            <a:off x="5428356" y="4093487"/>
            <a:ext cx="313133" cy="707899"/>
          </a:xfrm>
          <a:custGeom>
            <a:avLst/>
            <a:gdLst>
              <a:gd name="connsiteX0" fmla="*/ 1148449 w 1346449"/>
              <a:gd name="connsiteY0" fmla="*/ 2457725 h 3249725"/>
              <a:gd name="connsiteX1" fmla="*/ 198001 w 1346449"/>
              <a:gd name="connsiteY1" fmla="*/ 2457725 h 3249725"/>
              <a:gd name="connsiteX2" fmla="*/ 1 w 1346449"/>
              <a:gd name="connsiteY2" fmla="*/ 3249725 h 3249725"/>
              <a:gd name="connsiteX3" fmla="*/ 1346449 w 1346449"/>
              <a:gd name="connsiteY3" fmla="*/ 3249725 h 3249725"/>
              <a:gd name="connsiteX4" fmla="*/ 1148449 w 1346449"/>
              <a:gd name="connsiteY4" fmla="*/ 2457725 h 3249725"/>
              <a:gd name="connsiteX5" fmla="*/ 755186 w 1346449"/>
              <a:gd name="connsiteY5" fmla="*/ 82950 h 3249725"/>
              <a:gd name="connsiteX6" fmla="*/ 734449 w 1346449"/>
              <a:gd name="connsiteY6" fmla="*/ 1314594 h 3249725"/>
              <a:gd name="connsiteX7" fmla="*/ 853246 w 1346449"/>
              <a:gd name="connsiteY7" fmla="*/ 1483214 h 3249725"/>
              <a:gd name="connsiteX8" fmla="*/ 673226 w 1346449"/>
              <a:gd name="connsiteY8" fmla="*/ 1663234 h 3249725"/>
              <a:gd name="connsiteX9" fmla="*/ 493206 w 1346449"/>
              <a:gd name="connsiteY9" fmla="*/ 1483214 h 3249725"/>
              <a:gd name="connsiteX10" fmla="*/ 612000 w 1346449"/>
              <a:gd name="connsiteY10" fmla="*/ 1314595 h 3249725"/>
              <a:gd name="connsiteX11" fmla="*/ 612000 w 1346449"/>
              <a:gd name="connsiteY11" fmla="*/ 0 h 3249725"/>
              <a:gd name="connsiteX12" fmla="*/ 2939 w 1346449"/>
              <a:gd name="connsiteY12" fmla="*/ 1574694 h 3249725"/>
              <a:gd name="connsiteX13" fmla="*/ 0 w 1346449"/>
              <a:gd name="connsiteY13" fmla="*/ 1574694 h 3249725"/>
              <a:gd name="connsiteX14" fmla="*/ 2009 w 1346449"/>
              <a:gd name="connsiteY14" fmla="*/ 1577097 h 3249725"/>
              <a:gd name="connsiteX15" fmla="*/ 0 w 1346449"/>
              <a:gd name="connsiteY15" fmla="*/ 1582292 h 3249725"/>
              <a:gd name="connsiteX16" fmla="*/ 6353 w 1346449"/>
              <a:gd name="connsiteY16" fmla="*/ 1582292 h 3249725"/>
              <a:gd name="connsiteX17" fmla="*/ 273414 w 1346449"/>
              <a:gd name="connsiteY17" fmla="*/ 2376121 h 3249725"/>
              <a:gd name="connsiteX18" fmla="*/ 1091887 w 1346449"/>
              <a:gd name="connsiteY18" fmla="*/ 2366694 h 3249725"/>
              <a:gd name="connsiteX19" fmla="*/ 1340768 w 1346449"/>
              <a:gd name="connsiteY19" fmla="*/ 1582292 h 3249725"/>
              <a:gd name="connsiteX20" fmla="*/ 1346449 w 1346449"/>
              <a:gd name="connsiteY20" fmla="*/ 1582292 h 3249725"/>
              <a:gd name="connsiteX21" fmla="*/ 1344512 w 1346449"/>
              <a:gd name="connsiteY21" fmla="*/ 1577284 h 3249725"/>
              <a:gd name="connsiteX22" fmla="*/ 1346448 w 1346449"/>
              <a:gd name="connsiteY22" fmla="*/ 1574694 h 3249725"/>
              <a:gd name="connsiteX23" fmla="*/ 1343510 w 1346449"/>
              <a:gd name="connsiteY23" fmla="*/ 1574694 h 3249725"/>
              <a:gd name="connsiteX24" fmla="*/ 755186 w 1346449"/>
              <a:gd name="connsiteY24" fmla="*/ 82950 h 3249725"/>
              <a:gd name="connsiteX0" fmla="*/ 1148449 w 1346449"/>
              <a:gd name="connsiteY0" fmla="*/ 2374775 h 3166775"/>
              <a:gd name="connsiteX1" fmla="*/ 198001 w 1346449"/>
              <a:gd name="connsiteY1" fmla="*/ 2374775 h 3166775"/>
              <a:gd name="connsiteX2" fmla="*/ 1 w 1346449"/>
              <a:gd name="connsiteY2" fmla="*/ 3166775 h 3166775"/>
              <a:gd name="connsiteX3" fmla="*/ 1346449 w 1346449"/>
              <a:gd name="connsiteY3" fmla="*/ 3166775 h 3166775"/>
              <a:gd name="connsiteX4" fmla="*/ 1148449 w 1346449"/>
              <a:gd name="connsiteY4" fmla="*/ 2374775 h 3166775"/>
              <a:gd name="connsiteX5" fmla="*/ 755186 w 1346449"/>
              <a:gd name="connsiteY5" fmla="*/ 0 h 3166775"/>
              <a:gd name="connsiteX6" fmla="*/ 734449 w 1346449"/>
              <a:gd name="connsiteY6" fmla="*/ 1231644 h 3166775"/>
              <a:gd name="connsiteX7" fmla="*/ 853246 w 1346449"/>
              <a:gd name="connsiteY7" fmla="*/ 1400264 h 3166775"/>
              <a:gd name="connsiteX8" fmla="*/ 673226 w 1346449"/>
              <a:gd name="connsiteY8" fmla="*/ 1580284 h 3166775"/>
              <a:gd name="connsiteX9" fmla="*/ 493206 w 1346449"/>
              <a:gd name="connsiteY9" fmla="*/ 1400264 h 3166775"/>
              <a:gd name="connsiteX10" fmla="*/ 612000 w 1346449"/>
              <a:gd name="connsiteY10" fmla="*/ 1231645 h 3166775"/>
              <a:gd name="connsiteX11" fmla="*/ 591263 w 1346449"/>
              <a:gd name="connsiteY11" fmla="*/ 10368 h 3166775"/>
              <a:gd name="connsiteX12" fmla="*/ 2939 w 1346449"/>
              <a:gd name="connsiteY12" fmla="*/ 1491744 h 3166775"/>
              <a:gd name="connsiteX13" fmla="*/ 0 w 1346449"/>
              <a:gd name="connsiteY13" fmla="*/ 1491744 h 3166775"/>
              <a:gd name="connsiteX14" fmla="*/ 2009 w 1346449"/>
              <a:gd name="connsiteY14" fmla="*/ 1494147 h 3166775"/>
              <a:gd name="connsiteX15" fmla="*/ 0 w 1346449"/>
              <a:gd name="connsiteY15" fmla="*/ 1499342 h 3166775"/>
              <a:gd name="connsiteX16" fmla="*/ 6353 w 1346449"/>
              <a:gd name="connsiteY16" fmla="*/ 1499342 h 3166775"/>
              <a:gd name="connsiteX17" fmla="*/ 273414 w 1346449"/>
              <a:gd name="connsiteY17" fmla="*/ 2293171 h 3166775"/>
              <a:gd name="connsiteX18" fmla="*/ 1091887 w 1346449"/>
              <a:gd name="connsiteY18" fmla="*/ 2283744 h 3166775"/>
              <a:gd name="connsiteX19" fmla="*/ 1340768 w 1346449"/>
              <a:gd name="connsiteY19" fmla="*/ 1499342 h 3166775"/>
              <a:gd name="connsiteX20" fmla="*/ 1346449 w 1346449"/>
              <a:gd name="connsiteY20" fmla="*/ 1499342 h 3166775"/>
              <a:gd name="connsiteX21" fmla="*/ 1344512 w 1346449"/>
              <a:gd name="connsiteY21" fmla="*/ 1494334 h 3166775"/>
              <a:gd name="connsiteX22" fmla="*/ 1346448 w 1346449"/>
              <a:gd name="connsiteY22" fmla="*/ 1491744 h 3166775"/>
              <a:gd name="connsiteX23" fmla="*/ 1343510 w 1346449"/>
              <a:gd name="connsiteY23" fmla="*/ 1491744 h 3166775"/>
              <a:gd name="connsiteX24" fmla="*/ 755186 w 1346449"/>
              <a:gd name="connsiteY24" fmla="*/ 0 h 3166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346449" h="3166775">
                <a:moveTo>
                  <a:pt x="1148449" y="2374775"/>
                </a:moveTo>
                <a:lnTo>
                  <a:pt x="198001" y="2374775"/>
                </a:lnTo>
                <a:lnTo>
                  <a:pt x="1" y="3166775"/>
                </a:lnTo>
                <a:lnTo>
                  <a:pt x="1346449" y="3166775"/>
                </a:lnTo>
                <a:lnTo>
                  <a:pt x="1148449" y="2374775"/>
                </a:lnTo>
                <a:close/>
                <a:moveTo>
                  <a:pt x="755186" y="0"/>
                </a:moveTo>
                <a:cubicBezTo>
                  <a:pt x="755186" y="438198"/>
                  <a:pt x="734449" y="793446"/>
                  <a:pt x="734449" y="1231644"/>
                </a:cubicBezTo>
                <a:cubicBezTo>
                  <a:pt x="803843" y="1256124"/>
                  <a:pt x="853246" y="1322425"/>
                  <a:pt x="853246" y="1400264"/>
                </a:cubicBezTo>
                <a:cubicBezTo>
                  <a:pt x="853246" y="1499686"/>
                  <a:pt x="772648" y="1580284"/>
                  <a:pt x="673226" y="1580284"/>
                </a:cubicBezTo>
                <a:cubicBezTo>
                  <a:pt x="573804" y="1580284"/>
                  <a:pt x="493206" y="1499686"/>
                  <a:pt x="493206" y="1400264"/>
                </a:cubicBezTo>
                <a:cubicBezTo>
                  <a:pt x="493206" y="1322426"/>
                  <a:pt x="542608" y="1256126"/>
                  <a:pt x="612000" y="1231645"/>
                </a:cubicBezTo>
                <a:lnTo>
                  <a:pt x="591263" y="10368"/>
                </a:lnTo>
                <a:lnTo>
                  <a:pt x="2939" y="1491744"/>
                </a:lnTo>
                <a:lnTo>
                  <a:pt x="0" y="1491744"/>
                </a:lnTo>
                <a:lnTo>
                  <a:pt x="2009" y="1494147"/>
                </a:lnTo>
                <a:lnTo>
                  <a:pt x="0" y="1499342"/>
                </a:lnTo>
                <a:lnTo>
                  <a:pt x="6353" y="1499342"/>
                </a:lnTo>
                <a:cubicBezTo>
                  <a:pt x="274151" y="1797289"/>
                  <a:pt x="320153" y="2031319"/>
                  <a:pt x="273414" y="2293171"/>
                </a:cubicBezTo>
                <a:lnTo>
                  <a:pt x="1091887" y="2283744"/>
                </a:lnTo>
                <a:cubicBezTo>
                  <a:pt x="1035756" y="1984266"/>
                  <a:pt x="1081794" y="1833397"/>
                  <a:pt x="1340768" y="1499342"/>
                </a:cubicBezTo>
                <a:lnTo>
                  <a:pt x="1346449" y="1499342"/>
                </a:lnTo>
                <a:lnTo>
                  <a:pt x="1344512" y="1494334"/>
                </a:lnTo>
                <a:cubicBezTo>
                  <a:pt x="1345124" y="1493447"/>
                  <a:pt x="1345785" y="1492596"/>
                  <a:pt x="1346448" y="1491744"/>
                </a:cubicBezTo>
                <a:lnTo>
                  <a:pt x="1343510" y="1491744"/>
                </a:lnTo>
                <a:cubicBezTo>
                  <a:pt x="1140490" y="966846"/>
                  <a:pt x="958206" y="524898"/>
                  <a:pt x="75518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 dirty="0"/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EA0F78C4-0165-4DD6-A410-F5D94579D787}"/>
              </a:ext>
            </a:extLst>
          </p:cNvPr>
          <p:cNvSpPr/>
          <p:nvPr/>
        </p:nvSpPr>
        <p:spPr>
          <a:xfrm rot="18900000">
            <a:off x="8899935" y="3227839"/>
            <a:ext cx="225664" cy="502732"/>
          </a:xfrm>
          <a:custGeom>
            <a:avLst/>
            <a:gdLst/>
            <a:ahLst/>
            <a:cxnLst/>
            <a:rect l="l" t="t" r="r" b="b"/>
            <a:pathLst>
              <a:path w="154109" h="343323">
                <a:moveTo>
                  <a:pt x="102909" y="313772"/>
                </a:moveTo>
                <a:lnTo>
                  <a:pt x="102909" y="328547"/>
                </a:lnTo>
                <a:cubicBezTo>
                  <a:pt x="102909" y="336708"/>
                  <a:pt x="96294" y="343322"/>
                  <a:pt x="88133" y="343323"/>
                </a:cubicBezTo>
                <a:lnTo>
                  <a:pt x="65975" y="343322"/>
                </a:lnTo>
                <a:cubicBezTo>
                  <a:pt x="57814" y="343322"/>
                  <a:pt x="51199" y="336708"/>
                  <a:pt x="51199" y="328547"/>
                </a:cubicBezTo>
                <a:cubicBezTo>
                  <a:pt x="51199" y="323622"/>
                  <a:pt x="51200" y="318696"/>
                  <a:pt x="51200" y="313771"/>
                </a:cubicBezTo>
                <a:close/>
                <a:moveTo>
                  <a:pt x="123327" y="15459"/>
                </a:moveTo>
                <a:cubicBezTo>
                  <a:pt x="141678" y="29245"/>
                  <a:pt x="152926" y="50497"/>
                  <a:pt x="154008" y="73425"/>
                </a:cubicBezTo>
                <a:cubicBezTo>
                  <a:pt x="155089" y="96353"/>
                  <a:pt x="145890" y="118568"/>
                  <a:pt x="128916" y="134021"/>
                </a:cubicBezTo>
                <a:lnTo>
                  <a:pt x="119294" y="123450"/>
                </a:lnTo>
                <a:cubicBezTo>
                  <a:pt x="133118" y="110865"/>
                  <a:pt x="140611" y="92772"/>
                  <a:pt x="139730" y="74098"/>
                </a:cubicBezTo>
                <a:cubicBezTo>
                  <a:pt x="138850" y="55424"/>
                  <a:pt x="129689" y="38115"/>
                  <a:pt x="114743" y="26887"/>
                </a:cubicBezTo>
                <a:close/>
                <a:moveTo>
                  <a:pt x="136698" y="17411"/>
                </a:moveTo>
                <a:cubicBezTo>
                  <a:pt x="103758" y="-15529"/>
                  <a:pt x="50351" y="-15529"/>
                  <a:pt x="17412" y="17411"/>
                </a:cubicBezTo>
                <a:cubicBezTo>
                  <a:pt x="-15528" y="50351"/>
                  <a:pt x="-15528" y="103757"/>
                  <a:pt x="17412" y="136697"/>
                </a:cubicBezTo>
                <a:cubicBezTo>
                  <a:pt x="50351" y="169637"/>
                  <a:pt x="103758" y="169637"/>
                  <a:pt x="136698" y="136697"/>
                </a:cubicBezTo>
                <a:cubicBezTo>
                  <a:pt x="169637" y="103757"/>
                  <a:pt x="169637" y="50351"/>
                  <a:pt x="136698" y="17411"/>
                </a:cubicBezTo>
                <a:close/>
                <a:moveTo>
                  <a:pt x="154109" y="0"/>
                </a:moveTo>
                <a:cubicBezTo>
                  <a:pt x="196665" y="42556"/>
                  <a:pt x="196665" y="111552"/>
                  <a:pt x="154109" y="154108"/>
                </a:cubicBezTo>
                <a:cubicBezTo>
                  <a:pt x="139576" y="168641"/>
                  <a:pt x="121959" y="178211"/>
                  <a:pt x="102912" y="180994"/>
                </a:cubicBezTo>
                <a:lnTo>
                  <a:pt x="102912" y="308310"/>
                </a:lnTo>
                <a:lnTo>
                  <a:pt x="51197" y="308310"/>
                </a:lnTo>
                <a:lnTo>
                  <a:pt x="51197" y="180994"/>
                </a:lnTo>
                <a:cubicBezTo>
                  <a:pt x="32150" y="178211"/>
                  <a:pt x="14534" y="168641"/>
                  <a:pt x="0" y="154108"/>
                </a:cubicBezTo>
                <a:cubicBezTo>
                  <a:pt x="-42555" y="111552"/>
                  <a:pt x="-42555" y="42556"/>
                  <a:pt x="0" y="0"/>
                </a:cubicBezTo>
                <a:cubicBezTo>
                  <a:pt x="42556" y="-42556"/>
                  <a:pt x="111553" y="-42556"/>
                  <a:pt x="15410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10" name="Parallelogram 15">
            <a:extLst>
              <a:ext uri="{FF2B5EF4-FFF2-40B4-BE49-F238E27FC236}">
                <a16:creationId xmlns:a16="http://schemas.microsoft.com/office/drawing/2014/main" id="{E6AF18A9-8F9D-49C7-A462-58D9A17A9FE0}"/>
              </a:ext>
            </a:extLst>
          </p:cNvPr>
          <p:cNvSpPr/>
          <p:nvPr/>
        </p:nvSpPr>
        <p:spPr>
          <a:xfrm flipH="1">
            <a:off x="4581226" y="4215190"/>
            <a:ext cx="464493" cy="464493"/>
          </a:xfrm>
          <a:custGeom>
            <a:avLst/>
            <a:gdLst/>
            <a:ahLst/>
            <a:cxnLst/>
            <a:rect l="l" t="t" r="r" b="b"/>
            <a:pathLst>
              <a:path w="3242753" h="3227814">
                <a:moveTo>
                  <a:pt x="1621376" y="1043635"/>
                </a:moveTo>
                <a:cubicBezTo>
                  <a:pt x="1557188" y="1043635"/>
                  <a:pt x="1505154" y="1095669"/>
                  <a:pt x="1505154" y="1159857"/>
                </a:cubicBezTo>
                <a:lnTo>
                  <a:pt x="1505154" y="1625483"/>
                </a:lnTo>
                <a:lnTo>
                  <a:pt x="1033577" y="1625483"/>
                </a:lnTo>
                <a:cubicBezTo>
                  <a:pt x="969389" y="1625483"/>
                  <a:pt x="917355" y="1677517"/>
                  <a:pt x="917355" y="1741705"/>
                </a:cubicBezTo>
                <a:cubicBezTo>
                  <a:pt x="917355" y="1805893"/>
                  <a:pt x="969389" y="1857927"/>
                  <a:pt x="1033577" y="1857927"/>
                </a:cubicBezTo>
                <a:lnTo>
                  <a:pt x="1614688" y="1857927"/>
                </a:lnTo>
                <a:lnTo>
                  <a:pt x="1619859" y="1856884"/>
                </a:lnTo>
                <a:cubicBezTo>
                  <a:pt x="1620361" y="1857187"/>
                  <a:pt x="1620868" y="1857190"/>
                  <a:pt x="1621376" y="1857190"/>
                </a:cubicBezTo>
                <a:cubicBezTo>
                  <a:pt x="1685564" y="1857190"/>
                  <a:pt x="1737598" y="1805156"/>
                  <a:pt x="1737598" y="1740968"/>
                </a:cubicBezTo>
                <a:lnTo>
                  <a:pt x="1737598" y="1159857"/>
                </a:lnTo>
                <a:cubicBezTo>
                  <a:pt x="1737598" y="1095669"/>
                  <a:pt x="1685564" y="1043635"/>
                  <a:pt x="1621376" y="1043635"/>
                </a:cubicBezTo>
                <a:close/>
                <a:moveTo>
                  <a:pt x="1621376" y="628818"/>
                </a:moveTo>
                <a:cubicBezTo>
                  <a:pt x="2206882" y="628818"/>
                  <a:pt x="2681529" y="1103464"/>
                  <a:pt x="2681529" y="1688970"/>
                </a:cubicBezTo>
                <a:cubicBezTo>
                  <a:pt x="2681529" y="2274476"/>
                  <a:pt x="2206882" y="2749122"/>
                  <a:pt x="1621376" y="2749122"/>
                </a:cubicBezTo>
                <a:cubicBezTo>
                  <a:pt x="1035870" y="2749122"/>
                  <a:pt x="561223" y="2274476"/>
                  <a:pt x="561223" y="1688970"/>
                </a:cubicBezTo>
                <a:cubicBezTo>
                  <a:pt x="561223" y="1103464"/>
                  <a:pt x="1035870" y="628818"/>
                  <a:pt x="1621376" y="628818"/>
                </a:cubicBezTo>
                <a:close/>
                <a:moveTo>
                  <a:pt x="1621376" y="424596"/>
                </a:moveTo>
                <a:cubicBezTo>
                  <a:pt x="923081" y="424596"/>
                  <a:pt x="357001" y="990676"/>
                  <a:pt x="357001" y="1688970"/>
                </a:cubicBezTo>
                <a:cubicBezTo>
                  <a:pt x="357001" y="2128645"/>
                  <a:pt x="581423" y="2515905"/>
                  <a:pt x="922189" y="2742109"/>
                </a:cubicBezTo>
                <a:lnTo>
                  <a:pt x="652992" y="3227814"/>
                </a:lnTo>
                <a:lnTo>
                  <a:pt x="911997" y="3227814"/>
                </a:lnTo>
                <a:lnTo>
                  <a:pt x="1121304" y="2850168"/>
                </a:lnTo>
                <a:cubicBezTo>
                  <a:pt x="1274563" y="2916691"/>
                  <a:pt x="1443689" y="2953344"/>
                  <a:pt x="1621376" y="2953344"/>
                </a:cubicBezTo>
                <a:cubicBezTo>
                  <a:pt x="1799063" y="2953344"/>
                  <a:pt x="1968189" y="2916691"/>
                  <a:pt x="2121449" y="2850168"/>
                </a:cubicBezTo>
                <a:lnTo>
                  <a:pt x="2330755" y="3227814"/>
                </a:lnTo>
                <a:lnTo>
                  <a:pt x="2589760" y="3227814"/>
                </a:lnTo>
                <a:lnTo>
                  <a:pt x="2320563" y="2742109"/>
                </a:lnTo>
                <a:cubicBezTo>
                  <a:pt x="2661329" y="2515905"/>
                  <a:pt x="2885751" y="2128645"/>
                  <a:pt x="2885751" y="1688970"/>
                </a:cubicBezTo>
                <a:cubicBezTo>
                  <a:pt x="2885751" y="990676"/>
                  <a:pt x="2319671" y="424596"/>
                  <a:pt x="1621376" y="424596"/>
                </a:cubicBezTo>
                <a:close/>
                <a:moveTo>
                  <a:pt x="2599800" y="123238"/>
                </a:moveTo>
                <a:cubicBezTo>
                  <a:pt x="2434609" y="120698"/>
                  <a:pt x="2268460" y="180476"/>
                  <a:pt x="2139563" y="303161"/>
                </a:cubicBezTo>
                <a:lnTo>
                  <a:pt x="3057258" y="1232053"/>
                </a:lnTo>
                <a:cubicBezTo>
                  <a:pt x="3305736" y="977255"/>
                  <a:pt x="3304415" y="570405"/>
                  <a:pt x="3054287" y="317226"/>
                </a:cubicBezTo>
                <a:cubicBezTo>
                  <a:pt x="2929224" y="190636"/>
                  <a:pt x="2764991" y="125778"/>
                  <a:pt x="2599800" y="123238"/>
                </a:cubicBezTo>
                <a:close/>
                <a:moveTo>
                  <a:pt x="642953" y="123238"/>
                </a:moveTo>
                <a:cubicBezTo>
                  <a:pt x="477762" y="125778"/>
                  <a:pt x="313529" y="190636"/>
                  <a:pt x="188466" y="317226"/>
                </a:cubicBezTo>
                <a:cubicBezTo>
                  <a:pt x="-61662" y="570405"/>
                  <a:pt x="-62983" y="977255"/>
                  <a:pt x="185495" y="1232053"/>
                </a:cubicBezTo>
                <a:lnTo>
                  <a:pt x="1103190" y="303161"/>
                </a:lnTo>
                <a:cubicBezTo>
                  <a:pt x="974294" y="180476"/>
                  <a:pt x="808144" y="120698"/>
                  <a:pt x="642953" y="123238"/>
                </a:cubicBezTo>
                <a:close/>
                <a:moveTo>
                  <a:pt x="1722692" y="0"/>
                </a:moveTo>
                <a:lnTo>
                  <a:pt x="1520061" y="0"/>
                </a:lnTo>
                <a:cubicBezTo>
                  <a:pt x="1440152" y="0"/>
                  <a:pt x="1375373" y="64779"/>
                  <a:pt x="1375373" y="144688"/>
                </a:cubicBezTo>
                <a:lnTo>
                  <a:pt x="1375373" y="289376"/>
                </a:lnTo>
                <a:lnTo>
                  <a:pt x="1867380" y="289376"/>
                </a:lnTo>
                <a:lnTo>
                  <a:pt x="1867380" y="144688"/>
                </a:lnTo>
                <a:cubicBezTo>
                  <a:pt x="1867380" y="64779"/>
                  <a:pt x="1802601" y="0"/>
                  <a:pt x="172269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11" name="Freeform 19">
            <a:extLst>
              <a:ext uri="{FF2B5EF4-FFF2-40B4-BE49-F238E27FC236}">
                <a16:creationId xmlns:a16="http://schemas.microsoft.com/office/drawing/2014/main" id="{C575CE46-9E48-4543-ADAD-2AE5023C91AB}"/>
              </a:ext>
            </a:extLst>
          </p:cNvPr>
          <p:cNvSpPr/>
          <p:nvPr/>
        </p:nvSpPr>
        <p:spPr>
          <a:xfrm>
            <a:off x="7059610" y="3215787"/>
            <a:ext cx="460778" cy="453389"/>
          </a:xfrm>
          <a:custGeom>
            <a:avLst/>
            <a:gdLst/>
            <a:ahLst/>
            <a:cxnLst/>
            <a:rect l="l" t="t" r="r" b="b"/>
            <a:pathLst>
              <a:path w="3214097" h="3162551">
                <a:moveTo>
                  <a:pt x="1014592" y="2306036"/>
                </a:moveTo>
                <a:cubicBezTo>
                  <a:pt x="854868" y="2306036"/>
                  <a:pt x="725386" y="2435518"/>
                  <a:pt x="725386" y="2595242"/>
                </a:cubicBezTo>
                <a:cubicBezTo>
                  <a:pt x="725386" y="2754966"/>
                  <a:pt x="854868" y="2884448"/>
                  <a:pt x="1014592" y="2884448"/>
                </a:cubicBezTo>
                <a:cubicBezTo>
                  <a:pt x="1174316" y="2884448"/>
                  <a:pt x="1303798" y="2754966"/>
                  <a:pt x="1303798" y="2595242"/>
                </a:cubicBezTo>
                <a:cubicBezTo>
                  <a:pt x="1303798" y="2435518"/>
                  <a:pt x="1174316" y="2306036"/>
                  <a:pt x="1014592" y="2306036"/>
                </a:cubicBezTo>
                <a:close/>
                <a:moveTo>
                  <a:pt x="481275" y="1691816"/>
                </a:moveTo>
                <a:cubicBezTo>
                  <a:pt x="321551" y="1691816"/>
                  <a:pt x="192069" y="1821298"/>
                  <a:pt x="192069" y="1981022"/>
                </a:cubicBezTo>
                <a:cubicBezTo>
                  <a:pt x="192069" y="2140746"/>
                  <a:pt x="321551" y="2270228"/>
                  <a:pt x="481275" y="2270228"/>
                </a:cubicBezTo>
                <a:cubicBezTo>
                  <a:pt x="640999" y="2270228"/>
                  <a:pt x="770481" y="2140746"/>
                  <a:pt x="770481" y="1981022"/>
                </a:cubicBezTo>
                <a:cubicBezTo>
                  <a:pt x="770481" y="1821298"/>
                  <a:pt x="640999" y="1691816"/>
                  <a:pt x="481275" y="1691816"/>
                </a:cubicBezTo>
                <a:close/>
                <a:moveTo>
                  <a:pt x="2764751" y="1113404"/>
                </a:moveTo>
                <a:cubicBezTo>
                  <a:pt x="2605027" y="1113404"/>
                  <a:pt x="2475545" y="1242886"/>
                  <a:pt x="2475545" y="1402610"/>
                </a:cubicBezTo>
                <a:cubicBezTo>
                  <a:pt x="2475545" y="1562334"/>
                  <a:pt x="2605027" y="1691816"/>
                  <a:pt x="2764751" y="1691816"/>
                </a:cubicBezTo>
                <a:cubicBezTo>
                  <a:pt x="2924475" y="1691816"/>
                  <a:pt x="3053957" y="1562334"/>
                  <a:pt x="3053957" y="1402610"/>
                </a:cubicBezTo>
                <a:cubicBezTo>
                  <a:pt x="3053957" y="1242886"/>
                  <a:pt x="2924475" y="1113404"/>
                  <a:pt x="2764751" y="1113404"/>
                </a:cubicBezTo>
                <a:close/>
                <a:moveTo>
                  <a:pt x="532503" y="881964"/>
                </a:moveTo>
                <a:cubicBezTo>
                  <a:pt x="372779" y="881964"/>
                  <a:pt x="243297" y="1011446"/>
                  <a:pt x="243297" y="1171170"/>
                </a:cubicBezTo>
                <a:cubicBezTo>
                  <a:pt x="243297" y="1330894"/>
                  <a:pt x="372779" y="1460376"/>
                  <a:pt x="532503" y="1460376"/>
                </a:cubicBezTo>
                <a:cubicBezTo>
                  <a:pt x="692227" y="1460376"/>
                  <a:pt x="821709" y="1330894"/>
                  <a:pt x="821709" y="1171170"/>
                </a:cubicBezTo>
                <a:cubicBezTo>
                  <a:pt x="821709" y="1011446"/>
                  <a:pt x="692227" y="881964"/>
                  <a:pt x="532503" y="881964"/>
                </a:cubicBezTo>
                <a:close/>
                <a:moveTo>
                  <a:pt x="1162143" y="321316"/>
                </a:moveTo>
                <a:cubicBezTo>
                  <a:pt x="1002419" y="321316"/>
                  <a:pt x="872937" y="450798"/>
                  <a:pt x="872937" y="610522"/>
                </a:cubicBezTo>
                <a:cubicBezTo>
                  <a:pt x="872937" y="770246"/>
                  <a:pt x="1002419" y="899728"/>
                  <a:pt x="1162143" y="899728"/>
                </a:cubicBezTo>
                <a:cubicBezTo>
                  <a:pt x="1321867" y="899728"/>
                  <a:pt x="1451349" y="770246"/>
                  <a:pt x="1451349" y="610522"/>
                </a:cubicBezTo>
                <a:cubicBezTo>
                  <a:pt x="1451349" y="450798"/>
                  <a:pt x="1321867" y="321316"/>
                  <a:pt x="1162143" y="321316"/>
                </a:cubicBezTo>
                <a:close/>
                <a:moveTo>
                  <a:pt x="1963447" y="177300"/>
                </a:moveTo>
                <a:cubicBezTo>
                  <a:pt x="1803723" y="177300"/>
                  <a:pt x="1674241" y="306782"/>
                  <a:pt x="1674241" y="466506"/>
                </a:cubicBezTo>
                <a:cubicBezTo>
                  <a:pt x="1674241" y="626230"/>
                  <a:pt x="1803723" y="755712"/>
                  <a:pt x="1963447" y="755712"/>
                </a:cubicBezTo>
                <a:cubicBezTo>
                  <a:pt x="2123171" y="755712"/>
                  <a:pt x="2252653" y="626230"/>
                  <a:pt x="2252653" y="466506"/>
                </a:cubicBezTo>
                <a:cubicBezTo>
                  <a:pt x="2252653" y="306782"/>
                  <a:pt x="2123171" y="177300"/>
                  <a:pt x="1963447" y="177300"/>
                </a:cubicBezTo>
                <a:close/>
                <a:moveTo>
                  <a:pt x="1752672" y="312"/>
                </a:moveTo>
                <a:cubicBezTo>
                  <a:pt x="1817888" y="-690"/>
                  <a:pt x="1885249" y="703"/>
                  <a:pt x="1954799" y="4657"/>
                </a:cubicBezTo>
                <a:cubicBezTo>
                  <a:pt x="2504015" y="53541"/>
                  <a:pt x="2975590" y="412975"/>
                  <a:pt x="3145244" y="944937"/>
                </a:cubicBezTo>
                <a:cubicBezTo>
                  <a:pt x="3412664" y="2126757"/>
                  <a:pt x="2837568" y="2017487"/>
                  <a:pt x="2506889" y="1867964"/>
                </a:cubicBezTo>
                <a:cubicBezTo>
                  <a:pt x="1580987" y="1673869"/>
                  <a:pt x="2725425" y="3197869"/>
                  <a:pt x="1014520" y="3161925"/>
                </a:cubicBezTo>
                <a:cubicBezTo>
                  <a:pt x="-14898" y="3061283"/>
                  <a:pt x="-138545" y="1873713"/>
                  <a:pt x="108747" y="1100212"/>
                </a:cubicBezTo>
                <a:cubicBezTo>
                  <a:pt x="278579" y="569148"/>
                  <a:pt x="774429" y="15339"/>
                  <a:pt x="1752672" y="312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12" name="Rectangle 30">
            <a:extLst>
              <a:ext uri="{FF2B5EF4-FFF2-40B4-BE49-F238E27FC236}">
                <a16:creationId xmlns:a16="http://schemas.microsoft.com/office/drawing/2014/main" id="{C02D8641-7C53-413F-883C-3C84D080927F}"/>
              </a:ext>
            </a:extLst>
          </p:cNvPr>
          <p:cNvSpPr/>
          <p:nvPr/>
        </p:nvSpPr>
        <p:spPr>
          <a:xfrm>
            <a:off x="10377901" y="3173847"/>
            <a:ext cx="464493" cy="463135"/>
          </a:xfrm>
          <a:custGeom>
            <a:avLst/>
            <a:gdLst/>
            <a:ahLst/>
            <a:cxnLst/>
            <a:rect l="l" t="t" r="r" b="b"/>
            <a:pathLst>
              <a:path w="3240000" h="3230531">
                <a:moveTo>
                  <a:pt x="720000" y="2697973"/>
                </a:moveTo>
                <a:cubicBezTo>
                  <a:pt x="680235" y="2697973"/>
                  <a:pt x="648000" y="2730208"/>
                  <a:pt x="648000" y="2769973"/>
                </a:cubicBezTo>
                <a:cubicBezTo>
                  <a:pt x="648000" y="2809738"/>
                  <a:pt x="680235" y="2841973"/>
                  <a:pt x="720000" y="2841973"/>
                </a:cubicBezTo>
                <a:lnTo>
                  <a:pt x="2520000" y="2841973"/>
                </a:lnTo>
                <a:cubicBezTo>
                  <a:pt x="2559765" y="2841973"/>
                  <a:pt x="2592000" y="2809738"/>
                  <a:pt x="2592000" y="2769973"/>
                </a:cubicBezTo>
                <a:cubicBezTo>
                  <a:pt x="2592000" y="2730208"/>
                  <a:pt x="2559765" y="2697973"/>
                  <a:pt x="2520000" y="2697973"/>
                </a:cubicBezTo>
                <a:close/>
                <a:moveTo>
                  <a:pt x="720000" y="2366733"/>
                </a:moveTo>
                <a:cubicBezTo>
                  <a:pt x="680235" y="2366733"/>
                  <a:pt x="648000" y="2398968"/>
                  <a:pt x="648000" y="2438733"/>
                </a:cubicBezTo>
                <a:cubicBezTo>
                  <a:pt x="648000" y="2478498"/>
                  <a:pt x="680235" y="2510733"/>
                  <a:pt x="720000" y="2510733"/>
                </a:cubicBezTo>
                <a:lnTo>
                  <a:pt x="2520000" y="2510733"/>
                </a:lnTo>
                <a:cubicBezTo>
                  <a:pt x="2559765" y="2510733"/>
                  <a:pt x="2592000" y="2478498"/>
                  <a:pt x="2592000" y="2438733"/>
                </a:cubicBezTo>
                <a:cubicBezTo>
                  <a:pt x="2592000" y="2398968"/>
                  <a:pt x="2559765" y="2366733"/>
                  <a:pt x="2520000" y="2366733"/>
                </a:cubicBezTo>
                <a:close/>
                <a:moveTo>
                  <a:pt x="720000" y="2035493"/>
                </a:moveTo>
                <a:cubicBezTo>
                  <a:pt x="680235" y="2035493"/>
                  <a:pt x="648000" y="2067728"/>
                  <a:pt x="648000" y="2107493"/>
                </a:cubicBezTo>
                <a:cubicBezTo>
                  <a:pt x="648000" y="2147258"/>
                  <a:pt x="680235" y="2179493"/>
                  <a:pt x="720000" y="2179493"/>
                </a:cubicBezTo>
                <a:lnTo>
                  <a:pt x="2520000" y="2179493"/>
                </a:lnTo>
                <a:cubicBezTo>
                  <a:pt x="2559765" y="2179493"/>
                  <a:pt x="2592000" y="2147258"/>
                  <a:pt x="2592000" y="2107493"/>
                </a:cubicBezTo>
                <a:cubicBezTo>
                  <a:pt x="2592000" y="2067728"/>
                  <a:pt x="2559765" y="2035493"/>
                  <a:pt x="2520000" y="2035493"/>
                </a:cubicBezTo>
                <a:close/>
                <a:moveTo>
                  <a:pt x="720000" y="1704253"/>
                </a:moveTo>
                <a:cubicBezTo>
                  <a:pt x="680235" y="1704253"/>
                  <a:pt x="648000" y="1736488"/>
                  <a:pt x="648000" y="1776253"/>
                </a:cubicBezTo>
                <a:cubicBezTo>
                  <a:pt x="648000" y="1816018"/>
                  <a:pt x="680235" y="1848253"/>
                  <a:pt x="720000" y="1848253"/>
                </a:cubicBezTo>
                <a:lnTo>
                  <a:pt x="2520000" y="1848253"/>
                </a:lnTo>
                <a:cubicBezTo>
                  <a:pt x="2559765" y="1848253"/>
                  <a:pt x="2592000" y="1816018"/>
                  <a:pt x="2592000" y="1776253"/>
                </a:cubicBezTo>
                <a:cubicBezTo>
                  <a:pt x="2592000" y="1736488"/>
                  <a:pt x="2559765" y="1704253"/>
                  <a:pt x="2520000" y="1704253"/>
                </a:cubicBezTo>
                <a:close/>
                <a:moveTo>
                  <a:pt x="720000" y="1373013"/>
                </a:moveTo>
                <a:cubicBezTo>
                  <a:pt x="680235" y="1373013"/>
                  <a:pt x="648000" y="1405248"/>
                  <a:pt x="648000" y="1445013"/>
                </a:cubicBezTo>
                <a:cubicBezTo>
                  <a:pt x="648000" y="1484778"/>
                  <a:pt x="680235" y="1517013"/>
                  <a:pt x="720000" y="1517013"/>
                </a:cubicBezTo>
                <a:lnTo>
                  <a:pt x="2520000" y="1517013"/>
                </a:lnTo>
                <a:cubicBezTo>
                  <a:pt x="2559765" y="1517013"/>
                  <a:pt x="2592000" y="1484778"/>
                  <a:pt x="2592000" y="1445013"/>
                </a:cubicBezTo>
                <a:cubicBezTo>
                  <a:pt x="2592000" y="1405248"/>
                  <a:pt x="2559765" y="1373013"/>
                  <a:pt x="2520000" y="1373013"/>
                </a:cubicBezTo>
                <a:close/>
                <a:moveTo>
                  <a:pt x="720000" y="1041773"/>
                </a:moveTo>
                <a:cubicBezTo>
                  <a:pt x="680235" y="1041773"/>
                  <a:pt x="648000" y="1074008"/>
                  <a:pt x="648000" y="1113773"/>
                </a:cubicBezTo>
                <a:cubicBezTo>
                  <a:pt x="648000" y="1153538"/>
                  <a:pt x="680235" y="1185773"/>
                  <a:pt x="720000" y="1185773"/>
                </a:cubicBezTo>
                <a:lnTo>
                  <a:pt x="2520000" y="1185773"/>
                </a:lnTo>
                <a:cubicBezTo>
                  <a:pt x="2559765" y="1185773"/>
                  <a:pt x="2592000" y="1153538"/>
                  <a:pt x="2592000" y="1113773"/>
                </a:cubicBezTo>
                <a:cubicBezTo>
                  <a:pt x="2592000" y="1074008"/>
                  <a:pt x="2559765" y="1041773"/>
                  <a:pt x="2520000" y="1041773"/>
                </a:cubicBezTo>
                <a:close/>
                <a:moveTo>
                  <a:pt x="0" y="305988"/>
                </a:moveTo>
                <a:lnTo>
                  <a:pt x="181957" y="305988"/>
                </a:lnTo>
                <a:lnTo>
                  <a:pt x="181957" y="470032"/>
                </a:lnTo>
                <a:cubicBezTo>
                  <a:pt x="181957" y="599267"/>
                  <a:pt x="286722" y="704032"/>
                  <a:pt x="415957" y="704032"/>
                </a:cubicBezTo>
                <a:cubicBezTo>
                  <a:pt x="545192" y="704032"/>
                  <a:pt x="649957" y="599267"/>
                  <a:pt x="649957" y="470032"/>
                </a:cubicBezTo>
                <a:lnTo>
                  <a:pt x="649957" y="305988"/>
                </a:lnTo>
                <a:lnTo>
                  <a:pt x="802357" y="305988"/>
                </a:lnTo>
                <a:lnTo>
                  <a:pt x="802357" y="470031"/>
                </a:lnTo>
                <a:cubicBezTo>
                  <a:pt x="802357" y="599266"/>
                  <a:pt x="907122" y="704031"/>
                  <a:pt x="1036357" y="704031"/>
                </a:cubicBezTo>
                <a:cubicBezTo>
                  <a:pt x="1165592" y="704031"/>
                  <a:pt x="1270357" y="599266"/>
                  <a:pt x="1270357" y="470031"/>
                </a:cubicBezTo>
                <a:lnTo>
                  <a:pt x="1270357" y="305988"/>
                </a:lnTo>
                <a:lnTo>
                  <a:pt x="1422757" y="305988"/>
                </a:lnTo>
                <a:lnTo>
                  <a:pt x="1422757" y="470030"/>
                </a:lnTo>
                <a:cubicBezTo>
                  <a:pt x="1422757" y="599265"/>
                  <a:pt x="1527522" y="704030"/>
                  <a:pt x="1656757" y="704030"/>
                </a:cubicBezTo>
                <a:cubicBezTo>
                  <a:pt x="1785992" y="704030"/>
                  <a:pt x="1890757" y="599265"/>
                  <a:pt x="1890757" y="470030"/>
                </a:cubicBezTo>
                <a:lnTo>
                  <a:pt x="1890757" y="305988"/>
                </a:lnTo>
                <a:lnTo>
                  <a:pt x="2043157" y="305988"/>
                </a:lnTo>
                <a:lnTo>
                  <a:pt x="2043157" y="470029"/>
                </a:lnTo>
                <a:cubicBezTo>
                  <a:pt x="2043157" y="599264"/>
                  <a:pt x="2147922" y="704029"/>
                  <a:pt x="2277157" y="704029"/>
                </a:cubicBezTo>
                <a:cubicBezTo>
                  <a:pt x="2406392" y="704029"/>
                  <a:pt x="2511157" y="599264"/>
                  <a:pt x="2511157" y="470029"/>
                </a:cubicBezTo>
                <a:lnTo>
                  <a:pt x="2511157" y="305988"/>
                </a:lnTo>
                <a:lnTo>
                  <a:pt x="2663557" y="305988"/>
                </a:lnTo>
                <a:lnTo>
                  <a:pt x="2663557" y="470028"/>
                </a:lnTo>
                <a:cubicBezTo>
                  <a:pt x="2663557" y="599263"/>
                  <a:pt x="2768322" y="704028"/>
                  <a:pt x="2897557" y="704028"/>
                </a:cubicBezTo>
                <a:cubicBezTo>
                  <a:pt x="3026792" y="704028"/>
                  <a:pt x="3131557" y="599263"/>
                  <a:pt x="3131557" y="470028"/>
                </a:cubicBezTo>
                <a:lnTo>
                  <a:pt x="3131557" y="305988"/>
                </a:lnTo>
                <a:lnTo>
                  <a:pt x="3240000" y="305988"/>
                </a:lnTo>
                <a:lnTo>
                  <a:pt x="3240000" y="3230531"/>
                </a:lnTo>
                <a:lnTo>
                  <a:pt x="0" y="3230531"/>
                </a:lnTo>
                <a:close/>
                <a:moveTo>
                  <a:pt x="415957" y="4"/>
                </a:moveTo>
                <a:cubicBezTo>
                  <a:pt x="485545" y="4"/>
                  <a:pt x="541957" y="56416"/>
                  <a:pt x="541957" y="126004"/>
                </a:cubicBezTo>
                <a:lnTo>
                  <a:pt x="541957" y="485972"/>
                </a:lnTo>
                <a:cubicBezTo>
                  <a:pt x="541957" y="555560"/>
                  <a:pt x="485545" y="611972"/>
                  <a:pt x="415957" y="611972"/>
                </a:cubicBezTo>
                <a:cubicBezTo>
                  <a:pt x="346369" y="611972"/>
                  <a:pt x="289957" y="555560"/>
                  <a:pt x="289957" y="485972"/>
                </a:cubicBezTo>
                <a:lnTo>
                  <a:pt x="289957" y="126004"/>
                </a:lnTo>
                <a:cubicBezTo>
                  <a:pt x="289957" y="56416"/>
                  <a:pt x="346369" y="4"/>
                  <a:pt x="415957" y="4"/>
                </a:cubicBezTo>
                <a:close/>
                <a:moveTo>
                  <a:pt x="1036357" y="3"/>
                </a:moveTo>
                <a:cubicBezTo>
                  <a:pt x="1105945" y="3"/>
                  <a:pt x="1162357" y="56415"/>
                  <a:pt x="1162357" y="126003"/>
                </a:cubicBezTo>
                <a:lnTo>
                  <a:pt x="1162357" y="485971"/>
                </a:lnTo>
                <a:cubicBezTo>
                  <a:pt x="1162357" y="555559"/>
                  <a:pt x="1105945" y="611971"/>
                  <a:pt x="1036357" y="611971"/>
                </a:cubicBezTo>
                <a:cubicBezTo>
                  <a:pt x="966769" y="611971"/>
                  <a:pt x="910357" y="555559"/>
                  <a:pt x="910357" y="485971"/>
                </a:cubicBezTo>
                <a:lnTo>
                  <a:pt x="910357" y="126003"/>
                </a:lnTo>
                <a:cubicBezTo>
                  <a:pt x="910357" y="56415"/>
                  <a:pt x="966769" y="3"/>
                  <a:pt x="1036357" y="3"/>
                </a:cubicBezTo>
                <a:close/>
                <a:moveTo>
                  <a:pt x="1656757" y="2"/>
                </a:moveTo>
                <a:cubicBezTo>
                  <a:pt x="1726345" y="2"/>
                  <a:pt x="1782757" y="56414"/>
                  <a:pt x="1782757" y="126002"/>
                </a:cubicBezTo>
                <a:lnTo>
                  <a:pt x="1782757" y="485970"/>
                </a:lnTo>
                <a:cubicBezTo>
                  <a:pt x="1782757" y="555558"/>
                  <a:pt x="1726345" y="611970"/>
                  <a:pt x="1656757" y="611970"/>
                </a:cubicBezTo>
                <a:cubicBezTo>
                  <a:pt x="1587169" y="611970"/>
                  <a:pt x="1530757" y="555558"/>
                  <a:pt x="1530757" y="485970"/>
                </a:cubicBezTo>
                <a:lnTo>
                  <a:pt x="1530757" y="126002"/>
                </a:lnTo>
                <a:cubicBezTo>
                  <a:pt x="1530757" y="56414"/>
                  <a:pt x="1587169" y="2"/>
                  <a:pt x="1656757" y="2"/>
                </a:cubicBezTo>
                <a:close/>
                <a:moveTo>
                  <a:pt x="2277157" y="1"/>
                </a:moveTo>
                <a:cubicBezTo>
                  <a:pt x="2346745" y="1"/>
                  <a:pt x="2403157" y="56413"/>
                  <a:pt x="2403157" y="126001"/>
                </a:cubicBezTo>
                <a:lnTo>
                  <a:pt x="2403157" y="485969"/>
                </a:lnTo>
                <a:cubicBezTo>
                  <a:pt x="2403157" y="555557"/>
                  <a:pt x="2346745" y="611969"/>
                  <a:pt x="2277157" y="611969"/>
                </a:cubicBezTo>
                <a:cubicBezTo>
                  <a:pt x="2207569" y="611969"/>
                  <a:pt x="2151157" y="555557"/>
                  <a:pt x="2151157" y="485969"/>
                </a:cubicBezTo>
                <a:lnTo>
                  <a:pt x="2151157" y="126001"/>
                </a:lnTo>
                <a:cubicBezTo>
                  <a:pt x="2151157" y="56413"/>
                  <a:pt x="2207569" y="1"/>
                  <a:pt x="2277157" y="1"/>
                </a:cubicBezTo>
                <a:close/>
                <a:moveTo>
                  <a:pt x="2897557" y="0"/>
                </a:moveTo>
                <a:cubicBezTo>
                  <a:pt x="2967145" y="0"/>
                  <a:pt x="3023557" y="56412"/>
                  <a:pt x="3023557" y="126000"/>
                </a:cubicBezTo>
                <a:lnTo>
                  <a:pt x="3023557" y="485968"/>
                </a:lnTo>
                <a:cubicBezTo>
                  <a:pt x="3023557" y="555556"/>
                  <a:pt x="2967145" y="611968"/>
                  <a:pt x="2897557" y="611968"/>
                </a:cubicBezTo>
                <a:cubicBezTo>
                  <a:pt x="2827969" y="611968"/>
                  <a:pt x="2771557" y="555556"/>
                  <a:pt x="2771557" y="485968"/>
                </a:cubicBezTo>
                <a:lnTo>
                  <a:pt x="2771557" y="126000"/>
                </a:lnTo>
                <a:cubicBezTo>
                  <a:pt x="2771557" y="56412"/>
                  <a:pt x="2827969" y="0"/>
                  <a:pt x="289755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13" name="Rectangle 7">
            <a:extLst>
              <a:ext uri="{FF2B5EF4-FFF2-40B4-BE49-F238E27FC236}">
                <a16:creationId xmlns:a16="http://schemas.microsoft.com/office/drawing/2014/main" id="{DEDCE99C-4A6B-4A07-8780-AE6FB16211D2}"/>
              </a:ext>
            </a:extLst>
          </p:cNvPr>
          <p:cNvSpPr/>
          <p:nvPr/>
        </p:nvSpPr>
        <p:spPr>
          <a:xfrm>
            <a:off x="6265024" y="1091997"/>
            <a:ext cx="471567" cy="47156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01869" y="2055482"/>
                </a:moveTo>
                <a:lnTo>
                  <a:pt x="869869" y="2055482"/>
                </a:lnTo>
                <a:lnTo>
                  <a:pt x="869869" y="2919482"/>
                </a:lnTo>
                <a:lnTo>
                  <a:pt x="401869" y="2919482"/>
                </a:lnTo>
                <a:close/>
                <a:moveTo>
                  <a:pt x="1121949" y="1695482"/>
                </a:moveTo>
                <a:lnTo>
                  <a:pt x="1589949" y="1695482"/>
                </a:lnTo>
                <a:lnTo>
                  <a:pt x="1589949" y="2919482"/>
                </a:lnTo>
                <a:lnTo>
                  <a:pt x="1121949" y="2919482"/>
                </a:lnTo>
                <a:close/>
                <a:moveTo>
                  <a:pt x="1842029" y="1335482"/>
                </a:moveTo>
                <a:lnTo>
                  <a:pt x="2310029" y="1335482"/>
                </a:lnTo>
                <a:lnTo>
                  <a:pt x="2310029" y="2919482"/>
                </a:lnTo>
                <a:lnTo>
                  <a:pt x="1842029" y="2919482"/>
                </a:lnTo>
                <a:close/>
                <a:moveTo>
                  <a:pt x="2562109" y="975482"/>
                </a:moveTo>
                <a:lnTo>
                  <a:pt x="3030109" y="975482"/>
                </a:lnTo>
                <a:lnTo>
                  <a:pt x="3030109" y="2919482"/>
                </a:lnTo>
                <a:lnTo>
                  <a:pt x="2562109" y="2919482"/>
                </a:lnTo>
                <a:close/>
                <a:moveTo>
                  <a:pt x="2321888" y="224805"/>
                </a:moveTo>
                <a:lnTo>
                  <a:pt x="2880631" y="247420"/>
                </a:lnTo>
                <a:lnTo>
                  <a:pt x="2620844" y="742612"/>
                </a:lnTo>
                <a:lnTo>
                  <a:pt x="2546105" y="613161"/>
                </a:lnTo>
                <a:lnTo>
                  <a:pt x="541555" y="1770488"/>
                </a:lnTo>
                <a:lnTo>
                  <a:pt x="392077" y="1511585"/>
                </a:lnTo>
                <a:lnTo>
                  <a:pt x="2396627" y="354257"/>
                </a:lnTo>
                <a:close/>
                <a:moveTo>
                  <a:pt x="0" y="0"/>
                </a:moveTo>
                <a:lnTo>
                  <a:pt x="180000" y="0"/>
                </a:lnTo>
                <a:lnTo>
                  <a:pt x="180000" y="3059999"/>
                </a:lnTo>
                <a:lnTo>
                  <a:pt x="3240000" y="3059999"/>
                </a:lnTo>
                <a:lnTo>
                  <a:pt x="3240000" y="3239999"/>
                </a:lnTo>
                <a:lnTo>
                  <a:pt x="180000" y="3239999"/>
                </a:lnTo>
                <a:lnTo>
                  <a:pt x="180000" y="3240000"/>
                </a:lnTo>
                <a:lnTo>
                  <a:pt x="0" y="3240000"/>
                </a:lnTo>
                <a:lnTo>
                  <a:pt x="0" y="3239999"/>
                </a:lnTo>
                <a:lnTo>
                  <a:pt x="0" y="305999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14" name="Rectangle 15">
            <a:extLst>
              <a:ext uri="{FF2B5EF4-FFF2-40B4-BE49-F238E27FC236}">
                <a16:creationId xmlns:a16="http://schemas.microsoft.com/office/drawing/2014/main" id="{5A0136C1-D3F3-4859-8EC3-377BCE01AD67}"/>
              </a:ext>
            </a:extLst>
          </p:cNvPr>
          <p:cNvSpPr/>
          <p:nvPr/>
        </p:nvSpPr>
        <p:spPr>
          <a:xfrm rot="5400000">
            <a:off x="7051884" y="1091996"/>
            <a:ext cx="472195" cy="471568"/>
          </a:xfrm>
          <a:custGeom>
            <a:avLst/>
            <a:gdLst/>
            <a:ahLst/>
            <a:cxnLst/>
            <a:rect l="l" t="t" r="r" b="b"/>
            <a:pathLst>
              <a:path w="3244313" h="3240000">
                <a:moveTo>
                  <a:pt x="2055482" y="677891"/>
                </a:moveTo>
                <a:lnTo>
                  <a:pt x="2055482" y="209891"/>
                </a:lnTo>
                <a:lnTo>
                  <a:pt x="2919482" y="209891"/>
                </a:lnTo>
                <a:lnTo>
                  <a:pt x="2919482" y="677891"/>
                </a:lnTo>
                <a:close/>
                <a:moveTo>
                  <a:pt x="1695482" y="1397971"/>
                </a:moveTo>
                <a:lnTo>
                  <a:pt x="1695482" y="929971"/>
                </a:lnTo>
                <a:lnTo>
                  <a:pt x="2919482" y="929971"/>
                </a:lnTo>
                <a:lnTo>
                  <a:pt x="2919482" y="1397971"/>
                </a:lnTo>
                <a:close/>
                <a:moveTo>
                  <a:pt x="1335482" y="2118051"/>
                </a:moveTo>
                <a:lnTo>
                  <a:pt x="1335482" y="1650051"/>
                </a:lnTo>
                <a:lnTo>
                  <a:pt x="2919482" y="1650051"/>
                </a:lnTo>
                <a:lnTo>
                  <a:pt x="2919482" y="2118051"/>
                </a:lnTo>
                <a:close/>
                <a:moveTo>
                  <a:pt x="975482" y="2838131"/>
                </a:moveTo>
                <a:lnTo>
                  <a:pt x="975482" y="2370131"/>
                </a:lnTo>
                <a:lnTo>
                  <a:pt x="2919482" y="2370131"/>
                </a:lnTo>
                <a:lnTo>
                  <a:pt x="2919482" y="2838131"/>
                </a:lnTo>
                <a:close/>
                <a:moveTo>
                  <a:pt x="10788" y="2651034"/>
                </a:moveTo>
                <a:lnTo>
                  <a:pt x="1168116" y="646484"/>
                </a:lnTo>
                <a:lnTo>
                  <a:pt x="1038664" y="571745"/>
                </a:lnTo>
                <a:lnTo>
                  <a:pt x="1533856" y="311959"/>
                </a:lnTo>
                <a:lnTo>
                  <a:pt x="1556471" y="870701"/>
                </a:lnTo>
                <a:lnTo>
                  <a:pt x="1427019" y="795962"/>
                </a:lnTo>
                <a:lnTo>
                  <a:pt x="269691" y="2800512"/>
                </a:lnTo>
                <a:close/>
                <a:moveTo>
                  <a:pt x="0" y="3240000"/>
                </a:moveTo>
                <a:lnTo>
                  <a:pt x="0" y="3060000"/>
                </a:lnTo>
                <a:lnTo>
                  <a:pt x="3064313" y="3060000"/>
                </a:lnTo>
                <a:lnTo>
                  <a:pt x="3064313" y="0"/>
                </a:lnTo>
                <a:lnTo>
                  <a:pt x="3244313" y="0"/>
                </a:lnTo>
                <a:lnTo>
                  <a:pt x="3244313" y="3240000"/>
                </a:lnTo>
                <a:lnTo>
                  <a:pt x="3240000" y="3240000"/>
                </a:lnTo>
                <a:lnTo>
                  <a:pt x="3064313" y="324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15" name="Pie 24">
            <a:extLst>
              <a:ext uri="{FF2B5EF4-FFF2-40B4-BE49-F238E27FC236}">
                <a16:creationId xmlns:a16="http://schemas.microsoft.com/office/drawing/2014/main" id="{3E868EB9-3F04-461F-84CC-4F8DE0B0A11C}"/>
              </a:ext>
            </a:extLst>
          </p:cNvPr>
          <p:cNvSpPr/>
          <p:nvPr/>
        </p:nvSpPr>
        <p:spPr>
          <a:xfrm>
            <a:off x="6124127" y="4192265"/>
            <a:ext cx="513183" cy="510342"/>
          </a:xfrm>
          <a:custGeom>
            <a:avLst/>
            <a:gdLst/>
            <a:ahLst/>
            <a:cxnLst/>
            <a:rect l="l" t="t" r="r" b="b"/>
            <a:pathLst>
              <a:path w="3228711" h="3210836">
                <a:moveTo>
                  <a:pt x="351626" y="695968"/>
                </a:moveTo>
                <a:lnTo>
                  <a:pt x="1548007" y="1678300"/>
                </a:lnTo>
                <a:lnTo>
                  <a:pt x="236194" y="2500159"/>
                </a:lnTo>
                <a:cubicBezTo>
                  <a:pt x="-116985" y="1936431"/>
                  <a:pt x="-70514" y="1210092"/>
                  <a:pt x="351626" y="695968"/>
                </a:cubicBezTo>
                <a:close/>
                <a:moveTo>
                  <a:pt x="1957429" y="262366"/>
                </a:moveTo>
                <a:cubicBezTo>
                  <a:pt x="2634256" y="359480"/>
                  <a:pt x="3156733" y="907132"/>
                  <a:pt x="3221913" y="1587776"/>
                </a:cubicBezTo>
                <a:cubicBezTo>
                  <a:pt x="3287093" y="2268421"/>
                  <a:pt x="2878048" y="2905277"/>
                  <a:pt x="2231953" y="3129078"/>
                </a:cubicBezTo>
                <a:cubicBezTo>
                  <a:pt x="1585858" y="3352879"/>
                  <a:pt x="870522" y="3105497"/>
                  <a:pt x="500715" y="2530372"/>
                </a:cubicBezTo>
                <a:lnTo>
                  <a:pt x="1746987" y="1729019"/>
                </a:lnTo>
                <a:close/>
                <a:moveTo>
                  <a:pt x="1604447" y="200"/>
                </a:moveTo>
                <a:cubicBezTo>
                  <a:pt x="1665125" y="-778"/>
                  <a:pt x="1726175" y="1809"/>
                  <a:pt x="1787307" y="8072"/>
                </a:cubicBezTo>
                <a:lnTo>
                  <a:pt x="1629532" y="1548011"/>
                </a:lnTo>
                <a:lnTo>
                  <a:pt x="483856" y="506987"/>
                </a:lnTo>
                <a:cubicBezTo>
                  <a:pt x="773141" y="188622"/>
                  <a:pt x="1179697" y="7051"/>
                  <a:pt x="1604447" y="20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16" name="Parallelogram 30">
            <a:extLst>
              <a:ext uri="{FF2B5EF4-FFF2-40B4-BE49-F238E27FC236}">
                <a16:creationId xmlns:a16="http://schemas.microsoft.com/office/drawing/2014/main" id="{6D56B80E-D470-4750-8F00-664C0F91A4AE}"/>
              </a:ext>
            </a:extLst>
          </p:cNvPr>
          <p:cNvSpPr/>
          <p:nvPr/>
        </p:nvSpPr>
        <p:spPr>
          <a:xfrm flipH="1">
            <a:off x="10352658" y="2101047"/>
            <a:ext cx="514976" cy="516250"/>
          </a:xfrm>
          <a:custGeom>
            <a:avLst/>
            <a:gdLst/>
            <a:ahLst/>
            <a:cxnLst/>
            <a:rect l="l" t="t" r="r" b="b"/>
            <a:pathLst>
              <a:path w="3240000" h="3248012">
                <a:moveTo>
                  <a:pt x="712553" y="858820"/>
                </a:moveTo>
                <a:cubicBezTo>
                  <a:pt x="727950" y="858820"/>
                  <a:pt x="743348" y="864694"/>
                  <a:pt x="755096" y="876443"/>
                </a:cubicBezTo>
                <a:lnTo>
                  <a:pt x="1193671" y="1315016"/>
                </a:lnTo>
                <a:lnTo>
                  <a:pt x="1509169" y="999517"/>
                </a:lnTo>
                <a:cubicBezTo>
                  <a:pt x="1509517" y="999169"/>
                  <a:pt x="1509868" y="998827"/>
                  <a:pt x="1510414" y="998691"/>
                </a:cubicBezTo>
                <a:lnTo>
                  <a:pt x="1518932" y="988592"/>
                </a:lnTo>
                <a:cubicBezTo>
                  <a:pt x="1531945" y="978263"/>
                  <a:pt x="1547912" y="974188"/>
                  <a:pt x="1563209" y="975946"/>
                </a:cubicBezTo>
                <a:cubicBezTo>
                  <a:pt x="1578505" y="977705"/>
                  <a:pt x="1593131" y="985299"/>
                  <a:pt x="1603459" y="998313"/>
                </a:cubicBezTo>
                <a:lnTo>
                  <a:pt x="1892346" y="1362277"/>
                </a:lnTo>
                <a:lnTo>
                  <a:pt x="2149759" y="1177067"/>
                </a:lnTo>
                <a:lnTo>
                  <a:pt x="2151621" y="1174867"/>
                </a:lnTo>
                <a:cubicBezTo>
                  <a:pt x="2159033" y="1169006"/>
                  <a:pt x="2167397" y="1165168"/>
                  <a:pt x="2176160" y="1163802"/>
                </a:cubicBezTo>
                <a:cubicBezTo>
                  <a:pt x="2177188" y="1163485"/>
                  <a:pt x="2178237" y="1163269"/>
                  <a:pt x="2179375" y="1163558"/>
                </a:cubicBezTo>
                <a:cubicBezTo>
                  <a:pt x="2184768" y="1161771"/>
                  <a:pt x="2190389" y="1161654"/>
                  <a:pt x="2195921" y="1162300"/>
                </a:cubicBezTo>
                <a:cubicBezTo>
                  <a:pt x="2196662" y="1162386"/>
                  <a:pt x="2197402" y="1162487"/>
                  <a:pt x="2198081" y="1162987"/>
                </a:cubicBezTo>
                <a:cubicBezTo>
                  <a:pt x="2202197" y="1163290"/>
                  <a:pt x="2206218" y="1164270"/>
                  <a:pt x="2209739" y="1166702"/>
                </a:cubicBezTo>
                <a:cubicBezTo>
                  <a:pt x="2213116" y="1166857"/>
                  <a:pt x="2216051" y="1168231"/>
                  <a:pt x="2218766" y="1170038"/>
                </a:cubicBezTo>
                <a:cubicBezTo>
                  <a:pt x="2225342" y="1173160"/>
                  <a:pt x="2231151" y="1177875"/>
                  <a:pt x="2235489" y="1184194"/>
                </a:cubicBezTo>
                <a:lnTo>
                  <a:pt x="2236132" y="1184737"/>
                </a:lnTo>
                <a:lnTo>
                  <a:pt x="2236287" y="1184934"/>
                </a:lnTo>
                <a:lnTo>
                  <a:pt x="2238712" y="1187183"/>
                </a:lnTo>
                <a:cubicBezTo>
                  <a:pt x="2239115" y="1187744"/>
                  <a:pt x="2239507" y="1188310"/>
                  <a:pt x="2239574" y="1189090"/>
                </a:cubicBezTo>
                <a:lnTo>
                  <a:pt x="2540580" y="1569705"/>
                </a:lnTo>
                <a:cubicBezTo>
                  <a:pt x="2561191" y="1595768"/>
                  <a:pt x="2556772" y="1633604"/>
                  <a:pt x="2530710" y="1654215"/>
                </a:cubicBezTo>
                <a:cubicBezTo>
                  <a:pt x="2504647" y="1674827"/>
                  <a:pt x="2466811" y="1670408"/>
                  <a:pt x="2446199" y="1644345"/>
                </a:cubicBezTo>
                <a:lnTo>
                  <a:pt x="2177884" y="1305067"/>
                </a:lnTo>
                <a:lnTo>
                  <a:pt x="1934804" y="1479967"/>
                </a:lnTo>
                <a:cubicBezTo>
                  <a:pt x="1927367" y="1485317"/>
                  <a:pt x="1919123" y="1488726"/>
                  <a:pt x="1910598" y="1489881"/>
                </a:cubicBezTo>
                <a:cubicBezTo>
                  <a:pt x="1885257" y="1507791"/>
                  <a:pt x="1850121" y="1502627"/>
                  <a:pt x="1830495" y="1477903"/>
                </a:cubicBezTo>
                <a:lnTo>
                  <a:pt x="1551924" y="1126933"/>
                </a:lnTo>
                <a:lnTo>
                  <a:pt x="1239041" y="1439816"/>
                </a:lnTo>
                <a:cubicBezTo>
                  <a:pt x="1226569" y="1452288"/>
                  <a:pt x="1209983" y="1458139"/>
                  <a:pt x="1193674" y="1456888"/>
                </a:cubicBezTo>
                <a:cubicBezTo>
                  <a:pt x="1177363" y="1458142"/>
                  <a:pt x="1160774" y="1452290"/>
                  <a:pt x="1148301" y="1439816"/>
                </a:cubicBezTo>
                <a:lnTo>
                  <a:pt x="670011" y="961527"/>
                </a:lnTo>
                <a:cubicBezTo>
                  <a:pt x="646515" y="938031"/>
                  <a:pt x="646515" y="899938"/>
                  <a:pt x="670011" y="876442"/>
                </a:cubicBezTo>
                <a:cubicBezTo>
                  <a:pt x="681760" y="864694"/>
                  <a:pt x="697157" y="858820"/>
                  <a:pt x="712553" y="858820"/>
                </a:cubicBezTo>
                <a:close/>
                <a:moveTo>
                  <a:pt x="2790000" y="699581"/>
                </a:moveTo>
                <a:lnTo>
                  <a:pt x="450000" y="699581"/>
                </a:lnTo>
                <a:lnTo>
                  <a:pt x="450000" y="1851581"/>
                </a:lnTo>
                <a:lnTo>
                  <a:pt x="2790000" y="1851581"/>
                </a:lnTo>
                <a:close/>
                <a:moveTo>
                  <a:pt x="2987972" y="519497"/>
                </a:moveTo>
                <a:lnTo>
                  <a:pt x="2987972" y="2031665"/>
                </a:lnTo>
                <a:lnTo>
                  <a:pt x="252028" y="2031665"/>
                </a:lnTo>
                <a:lnTo>
                  <a:pt x="252028" y="519497"/>
                </a:lnTo>
                <a:close/>
                <a:moveTo>
                  <a:pt x="1620000" y="0"/>
                </a:moveTo>
                <a:cubicBezTo>
                  <a:pt x="1540462" y="0"/>
                  <a:pt x="1475984" y="64478"/>
                  <a:pt x="1475984" y="144016"/>
                </a:cubicBezTo>
                <a:lnTo>
                  <a:pt x="1475984" y="267469"/>
                </a:lnTo>
                <a:lnTo>
                  <a:pt x="0" y="267469"/>
                </a:lnTo>
                <a:lnTo>
                  <a:pt x="0" y="2283693"/>
                </a:lnTo>
                <a:lnTo>
                  <a:pt x="852101" y="2283693"/>
                </a:lnTo>
                <a:lnTo>
                  <a:pt x="323771" y="3248012"/>
                </a:lnTo>
                <a:lnTo>
                  <a:pt x="621526" y="3248012"/>
                </a:lnTo>
                <a:lnTo>
                  <a:pt x="1149856" y="2283693"/>
                </a:lnTo>
                <a:lnTo>
                  <a:pt x="2090146" y="2283693"/>
                </a:lnTo>
                <a:lnTo>
                  <a:pt x="2618476" y="3248012"/>
                </a:lnTo>
                <a:lnTo>
                  <a:pt x="2916231" y="3248012"/>
                </a:lnTo>
                <a:lnTo>
                  <a:pt x="2387901" y="2283693"/>
                </a:lnTo>
                <a:lnTo>
                  <a:pt x="3240000" y="2283693"/>
                </a:lnTo>
                <a:lnTo>
                  <a:pt x="3240000" y="267469"/>
                </a:lnTo>
                <a:lnTo>
                  <a:pt x="1764016" y="267469"/>
                </a:lnTo>
                <a:lnTo>
                  <a:pt x="1764016" y="144016"/>
                </a:lnTo>
                <a:cubicBezTo>
                  <a:pt x="1764016" y="64478"/>
                  <a:pt x="1699538" y="0"/>
                  <a:pt x="162000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17" name="Block Arc 14">
            <a:extLst>
              <a:ext uri="{FF2B5EF4-FFF2-40B4-BE49-F238E27FC236}">
                <a16:creationId xmlns:a16="http://schemas.microsoft.com/office/drawing/2014/main" id="{78915DFA-02C3-4178-9918-6E87AB8E1398}"/>
              </a:ext>
            </a:extLst>
          </p:cNvPr>
          <p:cNvSpPr/>
          <p:nvPr/>
        </p:nvSpPr>
        <p:spPr>
          <a:xfrm rot="16200000">
            <a:off x="7839558" y="1043893"/>
            <a:ext cx="567400" cy="567774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18" name="Block Arc 41">
            <a:extLst>
              <a:ext uri="{FF2B5EF4-FFF2-40B4-BE49-F238E27FC236}">
                <a16:creationId xmlns:a16="http://schemas.microsoft.com/office/drawing/2014/main" id="{65DC165A-D93B-403D-A0BB-55029C3970F6}"/>
              </a:ext>
            </a:extLst>
          </p:cNvPr>
          <p:cNvSpPr/>
          <p:nvPr/>
        </p:nvSpPr>
        <p:spPr>
          <a:xfrm>
            <a:off x="8722751" y="997583"/>
            <a:ext cx="473301" cy="660394"/>
          </a:xfrm>
          <a:custGeom>
            <a:avLst/>
            <a:gdLst/>
            <a:ahLst/>
            <a:cxnLst/>
            <a:rect l="l" t="t" r="r" b="b"/>
            <a:pathLst>
              <a:path w="2512265" h="3505352">
                <a:moveTo>
                  <a:pt x="1276582" y="2106401"/>
                </a:moveTo>
                <a:cubicBezTo>
                  <a:pt x="1154832" y="2195007"/>
                  <a:pt x="1018024" y="2262207"/>
                  <a:pt x="871321" y="2302645"/>
                </a:cubicBezTo>
                <a:cubicBezTo>
                  <a:pt x="1041049" y="2346709"/>
                  <a:pt x="1216984" y="2342691"/>
                  <a:pt x="1380867" y="2295542"/>
                </a:cubicBezTo>
                <a:cubicBezTo>
                  <a:pt x="1352791" y="2227964"/>
                  <a:pt x="1317377" y="2164934"/>
                  <a:pt x="1276582" y="2106401"/>
                </a:cubicBezTo>
                <a:close/>
                <a:moveTo>
                  <a:pt x="931061" y="1768598"/>
                </a:moveTo>
                <a:lnTo>
                  <a:pt x="785084" y="2021438"/>
                </a:lnTo>
                <a:lnTo>
                  <a:pt x="684448" y="2196711"/>
                </a:lnTo>
                <a:cubicBezTo>
                  <a:pt x="868931" y="2169533"/>
                  <a:pt x="1041385" y="2098006"/>
                  <a:pt x="1189228" y="1991290"/>
                </a:cubicBezTo>
                <a:cubicBezTo>
                  <a:pt x="1113839" y="1904543"/>
                  <a:pt x="1026949" y="1829435"/>
                  <a:pt x="931061" y="1768598"/>
                </a:cubicBezTo>
                <a:close/>
                <a:moveTo>
                  <a:pt x="1626242" y="1739577"/>
                </a:moveTo>
                <a:cubicBezTo>
                  <a:pt x="1556851" y="1850020"/>
                  <a:pt x="1471526" y="1947792"/>
                  <a:pt x="1374302" y="2030973"/>
                </a:cubicBezTo>
                <a:cubicBezTo>
                  <a:pt x="1422822" y="2099916"/>
                  <a:pt x="1464618" y="2174537"/>
                  <a:pt x="1497466" y="2254701"/>
                </a:cubicBezTo>
                <a:cubicBezTo>
                  <a:pt x="1664534" y="2184833"/>
                  <a:pt x="1813198" y="2068027"/>
                  <a:pt x="1922549" y="1910651"/>
                </a:cubicBezTo>
                <a:close/>
                <a:moveTo>
                  <a:pt x="531158" y="1601275"/>
                </a:moveTo>
                <a:cubicBezTo>
                  <a:pt x="514831" y="1769123"/>
                  <a:pt x="535254" y="1939877"/>
                  <a:pt x="594029" y="2101141"/>
                </a:cubicBezTo>
                <a:lnTo>
                  <a:pt x="822377" y="1705631"/>
                </a:lnTo>
                <a:cubicBezTo>
                  <a:pt x="730789" y="1658398"/>
                  <a:pt x="632873" y="1623335"/>
                  <a:pt x="531158" y="1601275"/>
                </a:cubicBezTo>
                <a:close/>
                <a:moveTo>
                  <a:pt x="270885" y="1572115"/>
                </a:moveTo>
                <a:cubicBezTo>
                  <a:pt x="231457" y="1572339"/>
                  <a:pt x="191799" y="1574812"/>
                  <a:pt x="152057" y="1579894"/>
                </a:cubicBezTo>
                <a:cubicBezTo>
                  <a:pt x="195418" y="1760005"/>
                  <a:pt x="289893" y="1927350"/>
                  <a:pt x="428945" y="2058945"/>
                </a:cubicBezTo>
                <a:cubicBezTo>
                  <a:pt x="384418" y="1901749"/>
                  <a:pt x="371313" y="1738504"/>
                  <a:pt x="388331" y="1577832"/>
                </a:cubicBezTo>
                <a:cubicBezTo>
                  <a:pt x="349511" y="1573916"/>
                  <a:pt x="310313" y="1571891"/>
                  <a:pt x="270885" y="1572115"/>
                </a:cubicBezTo>
                <a:close/>
                <a:moveTo>
                  <a:pt x="1117422" y="1445810"/>
                </a:moveTo>
                <a:lnTo>
                  <a:pt x="992684" y="1661863"/>
                </a:lnTo>
                <a:cubicBezTo>
                  <a:pt x="1102065" y="1730612"/>
                  <a:pt x="1200940" y="1816138"/>
                  <a:pt x="1286200" y="1915345"/>
                </a:cubicBezTo>
                <a:cubicBezTo>
                  <a:pt x="1368713" y="1844119"/>
                  <a:pt x="1441290" y="1760865"/>
                  <a:pt x="1500981" y="1667258"/>
                </a:cubicBezTo>
                <a:close/>
                <a:moveTo>
                  <a:pt x="2092402" y="1221082"/>
                </a:moveTo>
                <a:cubicBezTo>
                  <a:pt x="2001593" y="1234047"/>
                  <a:pt x="1911092" y="1235450"/>
                  <a:pt x="1822337" y="1227227"/>
                </a:cubicBezTo>
                <a:cubicBezTo>
                  <a:pt x="1800443" y="1366691"/>
                  <a:pt x="1756170" y="1503162"/>
                  <a:pt x="1688847" y="1630684"/>
                </a:cubicBezTo>
                <a:lnTo>
                  <a:pt x="1987299" y="1802996"/>
                </a:lnTo>
                <a:cubicBezTo>
                  <a:pt x="2084887" y="1618081"/>
                  <a:pt x="2117858" y="1415133"/>
                  <a:pt x="2092402" y="1221082"/>
                </a:cubicBezTo>
                <a:close/>
                <a:moveTo>
                  <a:pt x="649579" y="1175701"/>
                </a:moveTo>
                <a:cubicBezTo>
                  <a:pt x="600911" y="1272240"/>
                  <a:pt x="566994" y="1374279"/>
                  <a:pt x="548013" y="1478728"/>
                </a:cubicBezTo>
                <a:cubicBezTo>
                  <a:pt x="665588" y="1503392"/>
                  <a:pt x="778659" y="1543786"/>
                  <a:pt x="883938" y="1599004"/>
                </a:cubicBezTo>
                <a:lnTo>
                  <a:pt x="1008644" y="1383007"/>
                </a:lnTo>
                <a:close/>
                <a:moveTo>
                  <a:pt x="1325201" y="1085928"/>
                </a:moveTo>
                <a:lnTo>
                  <a:pt x="1180226" y="1337032"/>
                </a:lnTo>
                <a:lnTo>
                  <a:pt x="1563461" y="1558293"/>
                </a:lnTo>
                <a:cubicBezTo>
                  <a:pt x="1621429" y="1447029"/>
                  <a:pt x="1659763" y="1328223"/>
                  <a:pt x="1679185" y="1206861"/>
                </a:cubicBezTo>
                <a:cubicBezTo>
                  <a:pt x="1555153" y="1183834"/>
                  <a:pt x="1435895" y="1143161"/>
                  <a:pt x="1325201" y="1085928"/>
                </a:cubicBezTo>
                <a:close/>
                <a:moveTo>
                  <a:pt x="216369" y="925587"/>
                </a:moveTo>
                <a:cubicBezTo>
                  <a:pt x="135862" y="1096620"/>
                  <a:pt x="108667" y="1281041"/>
                  <a:pt x="130011" y="1458436"/>
                </a:cubicBezTo>
                <a:cubicBezTo>
                  <a:pt x="222591" y="1446071"/>
                  <a:pt x="314795" y="1446181"/>
                  <a:pt x="405131" y="1455463"/>
                </a:cubicBezTo>
                <a:cubicBezTo>
                  <a:pt x="426945" y="1333935"/>
                  <a:pt x="466667" y="1215249"/>
                  <a:pt x="524206" y="1103317"/>
                </a:cubicBezTo>
                <a:close/>
                <a:moveTo>
                  <a:pt x="943246" y="797103"/>
                </a:moveTo>
                <a:cubicBezTo>
                  <a:pt x="853400" y="873630"/>
                  <a:pt x="774733" y="963960"/>
                  <a:pt x="711316" y="1066306"/>
                </a:cubicBezTo>
                <a:lnTo>
                  <a:pt x="1071447" y="1274228"/>
                </a:lnTo>
                <a:lnTo>
                  <a:pt x="1215869" y="1024081"/>
                </a:lnTo>
                <a:cubicBezTo>
                  <a:pt x="1115458" y="961776"/>
                  <a:pt x="1023809" y="885272"/>
                  <a:pt x="943246" y="797103"/>
                </a:cubicBezTo>
                <a:close/>
                <a:moveTo>
                  <a:pt x="1777831" y="614825"/>
                </a:moveTo>
                <a:cubicBezTo>
                  <a:pt x="1828108" y="774217"/>
                  <a:pt x="1847177" y="940426"/>
                  <a:pt x="1835302" y="1104709"/>
                </a:cubicBezTo>
                <a:cubicBezTo>
                  <a:pt x="1912529" y="1111680"/>
                  <a:pt x="1991200" y="1110618"/>
                  <a:pt x="2070135" y="1099634"/>
                </a:cubicBezTo>
                <a:cubicBezTo>
                  <a:pt x="2023430" y="916066"/>
                  <a:pt x="1923963" y="746103"/>
                  <a:pt x="1777831" y="614825"/>
                </a:cubicBezTo>
                <a:close/>
                <a:moveTo>
                  <a:pt x="1613169" y="587153"/>
                </a:moveTo>
                <a:lnTo>
                  <a:pt x="1386789" y="979253"/>
                </a:lnTo>
                <a:cubicBezTo>
                  <a:pt x="1482593" y="1028182"/>
                  <a:pt x="1585369" y="1063521"/>
                  <a:pt x="1692132" y="1084514"/>
                </a:cubicBezTo>
                <a:cubicBezTo>
                  <a:pt x="1702376" y="916614"/>
                  <a:pt x="1676765" y="746730"/>
                  <a:pt x="1613169" y="587153"/>
                </a:cubicBezTo>
                <a:close/>
                <a:moveTo>
                  <a:pt x="1500307" y="531421"/>
                </a:moveTo>
                <a:cubicBezTo>
                  <a:pt x="1333628" y="560682"/>
                  <a:pt x="1177718" y="626786"/>
                  <a:pt x="1041762" y="721997"/>
                </a:cubicBezTo>
                <a:cubicBezTo>
                  <a:pt x="1111912" y="797410"/>
                  <a:pt x="1191076" y="863204"/>
                  <a:pt x="1277416" y="917480"/>
                </a:cubicBezTo>
                <a:close/>
                <a:moveTo>
                  <a:pt x="708730" y="442269"/>
                </a:moveTo>
                <a:cubicBezTo>
                  <a:pt x="536145" y="518354"/>
                  <a:pt x="384460" y="645249"/>
                  <a:pt x="277225" y="815684"/>
                </a:cubicBezTo>
                <a:lnTo>
                  <a:pt x="586010" y="993961"/>
                </a:lnTo>
                <a:cubicBezTo>
                  <a:pt x="658009" y="876621"/>
                  <a:pt x="747803" y="773217"/>
                  <a:pt x="850548" y="685844"/>
                </a:cubicBezTo>
                <a:cubicBezTo>
                  <a:pt x="795399" y="611028"/>
                  <a:pt x="747545" y="529652"/>
                  <a:pt x="708730" y="442269"/>
                </a:cubicBezTo>
                <a:close/>
                <a:moveTo>
                  <a:pt x="1114411" y="355452"/>
                </a:moveTo>
                <a:cubicBezTo>
                  <a:pt x="1016499" y="355167"/>
                  <a:pt x="919324" y="369705"/>
                  <a:pt x="826255" y="398131"/>
                </a:cubicBezTo>
                <a:cubicBezTo>
                  <a:pt x="858722" y="474940"/>
                  <a:pt x="900618" y="545829"/>
                  <a:pt x="948599" y="611249"/>
                </a:cubicBezTo>
                <a:cubicBezTo>
                  <a:pt x="1085375" y="512974"/>
                  <a:pt x="1240825" y="441488"/>
                  <a:pt x="1406980" y="401715"/>
                </a:cubicBezTo>
                <a:cubicBezTo>
                  <a:pt x="1310969" y="370847"/>
                  <a:pt x="1212322" y="355738"/>
                  <a:pt x="1114411" y="355452"/>
                </a:cubicBezTo>
                <a:close/>
                <a:moveTo>
                  <a:pt x="1776283" y="295101"/>
                </a:moveTo>
                <a:lnTo>
                  <a:pt x="1710896" y="408983"/>
                </a:lnTo>
                <a:cubicBezTo>
                  <a:pt x="2209777" y="726145"/>
                  <a:pt x="2373723" y="1383396"/>
                  <a:pt x="2075153" y="1900534"/>
                </a:cubicBezTo>
                <a:cubicBezTo>
                  <a:pt x="1777480" y="2416119"/>
                  <a:pt x="1129323" y="2603192"/>
                  <a:pt x="606057" y="2333243"/>
                </a:cubicBezTo>
                <a:lnTo>
                  <a:pt x="534769" y="2457402"/>
                </a:lnTo>
                <a:cubicBezTo>
                  <a:pt x="1115347" y="2755664"/>
                  <a:pt x="1834151" y="2554240"/>
                  <a:pt x="2173557" y="1987198"/>
                </a:cubicBezTo>
                <a:cubicBezTo>
                  <a:pt x="2520801" y="1407062"/>
                  <a:pt x="2343129" y="657734"/>
                  <a:pt x="1776283" y="295101"/>
                </a:cubicBezTo>
                <a:close/>
                <a:moveTo>
                  <a:pt x="1831804" y="0"/>
                </a:moveTo>
                <a:cubicBezTo>
                  <a:pt x="1881515" y="0"/>
                  <a:pt x="1921814" y="40299"/>
                  <a:pt x="1921814" y="90010"/>
                </a:cubicBezTo>
                <a:cubicBezTo>
                  <a:pt x="1921814" y="123853"/>
                  <a:pt x="1903137" y="153333"/>
                  <a:pt x="1874873" y="167531"/>
                </a:cubicBezTo>
                <a:cubicBezTo>
                  <a:pt x="2505724" y="579432"/>
                  <a:pt x="2701456" y="1419035"/>
                  <a:pt x="2311836" y="2069966"/>
                </a:cubicBezTo>
                <a:cubicBezTo>
                  <a:pt x="2067801" y="2477672"/>
                  <a:pt x="1650037" y="2717958"/>
                  <a:pt x="1209422" y="2750781"/>
                </a:cubicBezTo>
                <a:lnTo>
                  <a:pt x="1209422" y="3191198"/>
                </a:lnTo>
                <a:cubicBezTo>
                  <a:pt x="1228953" y="3190691"/>
                  <a:pt x="1248332" y="3191937"/>
                  <a:pt x="1267595" y="3193449"/>
                </a:cubicBezTo>
                <a:cubicBezTo>
                  <a:pt x="1660899" y="3224325"/>
                  <a:pt x="1926978" y="3358049"/>
                  <a:pt x="1884661" y="3503570"/>
                </a:cubicBezTo>
                <a:lnTo>
                  <a:pt x="318693" y="3505352"/>
                </a:lnTo>
                <a:cubicBezTo>
                  <a:pt x="273700" y="3359367"/>
                  <a:pt x="539657" y="3224666"/>
                  <a:pt x="934393" y="3193515"/>
                </a:cubicBezTo>
                <a:lnTo>
                  <a:pt x="993398" y="3191208"/>
                </a:lnTo>
                <a:lnTo>
                  <a:pt x="993398" y="2750894"/>
                </a:lnTo>
                <a:cubicBezTo>
                  <a:pt x="812915" y="2737642"/>
                  <a:pt x="632784" y="2688481"/>
                  <a:pt x="463078" y="2601537"/>
                </a:cubicBezTo>
                <a:cubicBezTo>
                  <a:pt x="463677" y="2602537"/>
                  <a:pt x="463694" y="2603560"/>
                  <a:pt x="463694" y="2604587"/>
                </a:cubicBezTo>
                <a:cubicBezTo>
                  <a:pt x="463694" y="2654298"/>
                  <a:pt x="423395" y="2694597"/>
                  <a:pt x="373684" y="2694597"/>
                </a:cubicBezTo>
                <a:cubicBezTo>
                  <a:pt x="323973" y="2694597"/>
                  <a:pt x="283674" y="2654298"/>
                  <a:pt x="283674" y="2604587"/>
                </a:cubicBezTo>
                <a:cubicBezTo>
                  <a:pt x="283674" y="2554876"/>
                  <a:pt x="323973" y="2514577"/>
                  <a:pt x="373684" y="2514577"/>
                </a:cubicBezTo>
                <a:lnTo>
                  <a:pt x="377019" y="2515250"/>
                </a:lnTo>
                <a:lnTo>
                  <a:pt x="511820" y="2280472"/>
                </a:lnTo>
                <a:lnTo>
                  <a:pt x="495824" y="2271237"/>
                </a:lnTo>
                <a:lnTo>
                  <a:pt x="496783" y="2269575"/>
                </a:lnTo>
                <a:cubicBezTo>
                  <a:pt x="34226" y="1964050"/>
                  <a:pt x="-130424" y="1362029"/>
                  <a:pt x="110016" y="864184"/>
                </a:cubicBezTo>
                <a:lnTo>
                  <a:pt x="106296" y="862036"/>
                </a:lnTo>
                <a:lnTo>
                  <a:pt x="148828" y="788370"/>
                </a:lnTo>
                <a:lnTo>
                  <a:pt x="169099" y="753258"/>
                </a:lnTo>
                <a:lnTo>
                  <a:pt x="170873" y="754281"/>
                </a:lnTo>
                <a:cubicBezTo>
                  <a:pt x="475914" y="264737"/>
                  <a:pt x="1106018" y="92008"/>
                  <a:pt x="1617242" y="355196"/>
                </a:cubicBezTo>
                <a:lnTo>
                  <a:pt x="1748044" y="127384"/>
                </a:lnTo>
                <a:lnTo>
                  <a:pt x="1751959" y="129632"/>
                </a:lnTo>
                <a:cubicBezTo>
                  <a:pt x="1745165" y="117975"/>
                  <a:pt x="1741794" y="104386"/>
                  <a:pt x="1741794" y="90010"/>
                </a:cubicBezTo>
                <a:cubicBezTo>
                  <a:pt x="1741794" y="40299"/>
                  <a:pt x="1782093" y="0"/>
                  <a:pt x="1831804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19" name="Right Triangle 17">
            <a:extLst>
              <a:ext uri="{FF2B5EF4-FFF2-40B4-BE49-F238E27FC236}">
                <a16:creationId xmlns:a16="http://schemas.microsoft.com/office/drawing/2014/main" id="{CC2C50AB-76BD-4F62-AE73-4C384791C047}"/>
              </a:ext>
            </a:extLst>
          </p:cNvPr>
          <p:cNvSpPr/>
          <p:nvPr/>
        </p:nvSpPr>
        <p:spPr>
          <a:xfrm>
            <a:off x="7019946" y="4174240"/>
            <a:ext cx="385790" cy="546392"/>
          </a:xfrm>
          <a:custGeom>
            <a:avLst/>
            <a:gdLst/>
            <a:ahLst/>
            <a:cxnLst/>
            <a:rect l="l" t="t" r="r" b="b"/>
            <a:pathLst>
              <a:path w="2387678" h="3240000">
                <a:moveTo>
                  <a:pt x="1645041" y="17032"/>
                </a:moveTo>
                <a:lnTo>
                  <a:pt x="2376264" y="17032"/>
                </a:lnTo>
                <a:lnTo>
                  <a:pt x="2376264" y="17033"/>
                </a:lnTo>
                <a:lnTo>
                  <a:pt x="1645042" y="17033"/>
                </a:lnTo>
                <a:close/>
                <a:moveTo>
                  <a:pt x="0" y="17032"/>
                </a:moveTo>
                <a:lnTo>
                  <a:pt x="1379678" y="17032"/>
                </a:lnTo>
                <a:lnTo>
                  <a:pt x="1379678" y="996125"/>
                </a:lnTo>
                <a:lnTo>
                  <a:pt x="2376264" y="996125"/>
                </a:lnTo>
                <a:lnTo>
                  <a:pt x="2376264" y="3240000"/>
                </a:lnTo>
                <a:lnTo>
                  <a:pt x="0" y="3240000"/>
                </a:lnTo>
                <a:close/>
                <a:moveTo>
                  <a:pt x="1498869" y="0"/>
                </a:moveTo>
                <a:lnTo>
                  <a:pt x="2387678" y="888809"/>
                </a:lnTo>
                <a:lnTo>
                  <a:pt x="1498869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20" name="Oval 27">
            <a:extLst>
              <a:ext uri="{FF2B5EF4-FFF2-40B4-BE49-F238E27FC236}">
                <a16:creationId xmlns:a16="http://schemas.microsoft.com/office/drawing/2014/main" id="{F4E4464F-7808-4B65-9082-31E07465FAF3}"/>
              </a:ext>
            </a:extLst>
          </p:cNvPr>
          <p:cNvSpPr/>
          <p:nvPr/>
        </p:nvSpPr>
        <p:spPr>
          <a:xfrm>
            <a:off x="3732696" y="5042465"/>
            <a:ext cx="409732" cy="779216"/>
          </a:xfrm>
          <a:custGeom>
            <a:avLst/>
            <a:gdLst/>
            <a:ahLst/>
            <a:cxnLst/>
            <a:rect l="l" t="t" r="r" b="b"/>
            <a:pathLst>
              <a:path w="1703664" h="3240001">
                <a:moveTo>
                  <a:pt x="952533" y="2024463"/>
                </a:moveTo>
                <a:lnTo>
                  <a:pt x="856710" y="2024464"/>
                </a:lnTo>
                <a:lnTo>
                  <a:pt x="649879" y="2143878"/>
                </a:lnTo>
                <a:lnTo>
                  <a:pt x="728753" y="2280491"/>
                </a:lnTo>
                <a:lnTo>
                  <a:pt x="800462" y="2239090"/>
                </a:lnTo>
                <a:lnTo>
                  <a:pt x="800462" y="2476837"/>
                </a:lnTo>
                <a:lnTo>
                  <a:pt x="649878" y="2476837"/>
                </a:lnTo>
                <a:lnTo>
                  <a:pt x="649878" y="2634602"/>
                </a:lnTo>
                <a:lnTo>
                  <a:pt x="1067658" y="2634602"/>
                </a:lnTo>
                <a:lnTo>
                  <a:pt x="1067657" y="2476837"/>
                </a:lnTo>
                <a:lnTo>
                  <a:pt x="952532" y="2476837"/>
                </a:lnTo>
                <a:lnTo>
                  <a:pt x="952532" y="2151292"/>
                </a:lnTo>
                <a:lnTo>
                  <a:pt x="952534" y="2151291"/>
                </a:lnTo>
                <a:close/>
                <a:moveTo>
                  <a:pt x="851832" y="1776101"/>
                </a:moveTo>
                <a:cubicBezTo>
                  <a:pt x="1189868" y="1776101"/>
                  <a:pt x="1463900" y="2050133"/>
                  <a:pt x="1463900" y="2388169"/>
                </a:cubicBezTo>
                <a:cubicBezTo>
                  <a:pt x="1463900" y="2726205"/>
                  <a:pt x="1189868" y="3000237"/>
                  <a:pt x="851832" y="3000237"/>
                </a:cubicBezTo>
                <a:cubicBezTo>
                  <a:pt x="513796" y="3000237"/>
                  <a:pt x="239764" y="2726205"/>
                  <a:pt x="239764" y="2388169"/>
                </a:cubicBezTo>
                <a:cubicBezTo>
                  <a:pt x="239764" y="2050133"/>
                  <a:pt x="513796" y="1776101"/>
                  <a:pt x="851832" y="1776101"/>
                </a:cubicBezTo>
                <a:close/>
                <a:moveTo>
                  <a:pt x="851832" y="1689019"/>
                </a:moveTo>
                <a:cubicBezTo>
                  <a:pt x="465702" y="1689019"/>
                  <a:pt x="152682" y="2002039"/>
                  <a:pt x="152682" y="2388169"/>
                </a:cubicBezTo>
                <a:cubicBezTo>
                  <a:pt x="152682" y="2774299"/>
                  <a:pt x="465702" y="3087319"/>
                  <a:pt x="851832" y="3087319"/>
                </a:cubicBezTo>
                <a:cubicBezTo>
                  <a:pt x="1237962" y="3087319"/>
                  <a:pt x="1550982" y="2774299"/>
                  <a:pt x="1550982" y="2388169"/>
                </a:cubicBezTo>
                <a:cubicBezTo>
                  <a:pt x="1550982" y="2002039"/>
                  <a:pt x="1237962" y="1689019"/>
                  <a:pt x="851832" y="1689019"/>
                </a:cubicBezTo>
                <a:close/>
                <a:moveTo>
                  <a:pt x="851832" y="1536337"/>
                </a:moveTo>
                <a:cubicBezTo>
                  <a:pt x="1322286" y="1536337"/>
                  <a:pt x="1703664" y="1917715"/>
                  <a:pt x="1703664" y="2388169"/>
                </a:cubicBezTo>
                <a:cubicBezTo>
                  <a:pt x="1703664" y="2858623"/>
                  <a:pt x="1322286" y="3240001"/>
                  <a:pt x="851832" y="3240001"/>
                </a:cubicBezTo>
                <a:cubicBezTo>
                  <a:pt x="381378" y="3240001"/>
                  <a:pt x="0" y="2858623"/>
                  <a:pt x="0" y="2388169"/>
                </a:cubicBezTo>
                <a:cubicBezTo>
                  <a:pt x="0" y="1917715"/>
                  <a:pt x="381378" y="1536337"/>
                  <a:pt x="851832" y="1536337"/>
                </a:cubicBezTo>
                <a:close/>
                <a:moveTo>
                  <a:pt x="1173126" y="1"/>
                </a:moveTo>
                <a:lnTo>
                  <a:pt x="1383673" y="1"/>
                </a:lnTo>
                <a:lnTo>
                  <a:pt x="1383673" y="954514"/>
                </a:lnTo>
                <a:lnTo>
                  <a:pt x="1173126" y="1187717"/>
                </a:lnTo>
                <a:close/>
                <a:moveTo>
                  <a:pt x="619488" y="0"/>
                </a:moveTo>
                <a:lnTo>
                  <a:pt x="1099698" y="0"/>
                </a:lnTo>
                <a:lnTo>
                  <a:pt x="1099698" y="1265464"/>
                </a:lnTo>
                <a:lnTo>
                  <a:pt x="859593" y="1532640"/>
                </a:lnTo>
                <a:lnTo>
                  <a:pt x="619488" y="1265464"/>
                </a:lnTo>
                <a:close/>
                <a:moveTo>
                  <a:pt x="335512" y="0"/>
                </a:moveTo>
                <a:lnTo>
                  <a:pt x="546059" y="0"/>
                </a:lnTo>
                <a:lnTo>
                  <a:pt x="546059" y="1166181"/>
                </a:lnTo>
                <a:lnTo>
                  <a:pt x="335512" y="927455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21" name="Parallelogram 15">
            <a:extLst>
              <a:ext uri="{FF2B5EF4-FFF2-40B4-BE49-F238E27FC236}">
                <a16:creationId xmlns:a16="http://schemas.microsoft.com/office/drawing/2014/main" id="{EC3B1166-A1E8-453A-9579-17CF7E3EEF49}"/>
              </a:ext>
            </a:extLst>
          </p:cNvPr>
          <p:cNvSpPr/>
          <p:nvPr/>
        </p:nvSpPr>
        <p:spPr>
          <a:xfrm rot="16200000">
            <a:off x="7851063" y="3118412"/>
            <a:ext cx="598764" cy="648141"/>
          </a:xfrm>
          <a:custGeom>
            <a:avLst/>
            <a:gdLst/>
            <a:ahLst/>
            <a:cxnLst/>
            <a:rect l="l" t="t" r="r" b="b"/>
            <a:pathLst>
              <a:path w="2993176" h="3240001">
                <a:moveTo>
                  <a:pt x="1299907" y="647892"/>
                </a:moveTo>
                <a:lnTo>
                  <a:pt x="665509" y="1620000"/>
                </a:lnTo>
                <a:lnTo>
                  <a:pt x="1299907" y="2592108"/>
                </a:lnTo>
                <a:lnTo>
                  <a:pt x="634398" y="2592108"/>
                </a:lnTo>
                <a:lnTo>
                  <a:pt x="0" y="1620000"/>
                </a:lnTo>
                <a:lnTo>
                  <a:pt x="634398" y="647892"/>
                </a:lnTo>
                <a:close/>
                <a:moveTo>
                  <a:pt x="2993176" y="1620001"/>
                </a:moveTo>
                <a:lnTo>
                  <a:pt x="1913056" y="3240001"/>
                </a:lnTo>
                <a:lnTo>
                  <a:pt x="1782206" y="3043749"/>
                </a:lnTo>
                <a:lnTo>
                  <a:pt x="1110064" y="3043749"/>
                </a:lnTo>
                <a:cubicBezTo>
                  <a:pt x="1089036" y="3096599"/>
                  <a:pt x="1037333" y="3133759"/>
                  <a:pt x="976952" y="3133759"/>
                </a:cubicBezTo>
                <a:cubicBezTo>
                  <a:pt x="923853" y="3133759"/>
                  <a:pt x="877466" y="3105022"/>
                  <a:pt x="854540" y="3061058"/>
                </a:cubicBezTo>
                <a:lnTo>
                  <a:pt x="302383" y="3169763"/>
                </a:lnTo>
                <a:lnTo>
                  <a:pt x="302383" y="2809723"/>
                </a:lnTo>
                <a:lnTo>
                  <a:pt x="854540" y="2918427"/>
                </a:lnTo>
                <a:cubicBezTo>
                  <a:pt x="877466" y="2874463"/>
                  <a:pt x="923853" y="2845727"/>
                  <a:pt x="976952" y="2845727"/>
                </a:cubicBezTo>
                <a:cubicBezTo>
                  <a:pt x="1037333" y="2845727"/>
                  <a:pt x="1089036" y="2882887"/>
                  <a:pt x="1110064" y="2935737"/>
                </a:cubicBezTo>
                <a:lnTo>
                  <a:pt x="1710190" y="2935737"/>
                </a:lnTo>
                <a:lnTo>
                  <a:pt x="832936" y="1620001"/>
                </a:lnTo>
                <a:lnTo>
                  <a:pt x="1913056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22" name="Round Same Side Corner Rectangle 21">
            <a:extLst>
              <a:ext uri="{FF2B5EF4-FFF2-40B4-BE49-F238E27FC236}">
                <a16:creationId xmlns:a16="http://schemas.microsoft.com/office/drawing/2014/main" id="{AAA5942A-4E41-431B-8A53-78AEAC91A01F}"/>
              </a:ext>
            </a:extLst>
          </p:cNvPr>
          <p:cNvSpPr/>
          <p:nvPr/>
        </p:nvSpPr>
        <p:spPr>
          <a:xfrm rot="10800000">
            <a:off x="8625263" y="2117213"/>
            <a:ext cx="386665" cy="436639"/>
          </a:xfrm>
          <a:custGeom>
            <a:avLst/>
            <a:gdLst/>
            <a:ahLst/>
            <a:cxnLst/>
            <a:rect l="l" t="t" r="r" b="b"/>
            <a:pathLst>
              <a:path w="2880320" h="3252576">
                <a:moveTo>
                  <a:pt x="612726" y="2220771"/>
                </a:moveTo>
                <a:cubicBezTo>
                  <a:pt x="662432" y="2220771"/>
                  <a:pt x="702726" y="2180477"/>
                  <a:pt x="702726" y="2130771"/>
                </a:cubicBezTo>
                <a:lnTo>
                  <a:pt x="702726" y="438771"/>
                </a:lnTo>
                <a:cubicBezTo>
                  <a:pt x="702726" y="389065"/>
                  <a:pt x="662432" y="348771"/>
                  <a:pt x="612726" y="348771"/>
                </a:cubicBezTo>
                <a:cubicBezTo>
                  <a:pt x="563020" y="348771"/>
                  <a:pt x="522726" y="389065"/>
                  <a:pt x="522726" y="438771"/>
                </a:cubicBezTo>
                <a:lnTo>
                  <a:pt x="522726" y="2130771"/>
                </a:lnTo>
                <a:cubicBezTo>
                  <a:pt x="522726" y="2180477"/>
                  <a:pt x="563020" y="2220771"/>
                  <a:pt x="612726" y="2220771"/>
                </a:cubicBezTo>
                <a:close/>
                <a:moveTo>
                  <a:pt x="1188790" y="2220771"/>
                </a:moveTo>
                <a:cubicBezTo>
                  <a:pt x="1238496" y="2220771"/>
                  <a:pt x="1278790" y="2180477"/>
                  <a:pt x="1278790" y="2130771"/>
                </a:cubicBezTo>
                <a:lnTo>
                  <a:pt x="1278790" y="438771"/>
                </a:lnTo>
                <a:cubicBezTo>
                  <a:pt x="1278790" y="389065"/>
                  <a:pt x="1238496" y="348771"/>
                  <a:pt x="1188790" y="348771"/>
                </a:cubicBezTo>
                <a:cubicBezTo>
                  <a:pt x="1139084" y="348771"/>
                  <a:pt x="1098790" y="389065"/>
                  <a:pt x="1098790" y="438771"/>
                </a:cubicBezTo>
                <a:lnTo>
                  <a:pt x="1098790" y="2130771"/>
                </a:lnTo>
                <a:cubicBezTo>
                  <a:pt x="1098790" y="2180477"/>
                  <a:pt x="1139084" y="2220771"/>
                  <a:pt x="1188790" y="2220771"/>
                </a:cubicBezTo>
                <a:close/>
                <a:moveTo>
                  <a:pt x="1764854" y="2220771"/>
                </a:moveTo>
                <a:cubicBezTo>
                  <a:pt x="1814560" y="2220771"/>
                  <a:pt x="1854854" y="2180477"/>
                  <a:pt x="1854854" y="2130771"/>
                </a:cubicBezTo>
                <a:lnTo>
                  <a:pt x="1854854" y="438771"/>
                </a:lnTo>
                <a:cubicBezTo>
                  <a:pt x="1854854" y="389065"/>
                  <a:pt x="1814560" y="348771"/>
                  <a:pt x="1764854" y="348771"/>
                </a:cubicBezTo>
                <a:cubicBezTo>
                  <a:pt x="1715148" y="348771"/>
                  <a:pt x="1674854" y="389065"/>
                  <a:pt x="1674854" y="438771"/>
                </a:cubicBezTo>
                <a:lnTo>
                  <a:pt x="1674854" y="2130771"/>
                </a:lnTo>
                <a:cubicBezTo>
                  <a:pt x="1674854" y="2180477"/>
                  <a:pt x="1715148" y="2220771"/>
                  <a:pt x="1764854" y="2220771"/>
                </a:cubicBezTo>
                <a:close/>
                <a:moveTo>
                  <a:pt x="2340918" y="2220771"/>
                </a:moveTo>
                <a:cubicBezTo>
                  <a:pt x="2390624" y="2220771"/>
                  <a:pt x="2430918" y="2180477"/>
                  <a:pt x="2430918" y="2130771"/>
                </a:cubicBezTo>
                <a:lnTo>
                  <a:pt x="2430918" y="438771"/>
                </a:lnTo>
                <a:cubicBezTo>
                  <a:pt x="2430918" y="389065"/>
                  <a:pt x="2390624" y="348771"/>
                  <a:pt x="2340918" y="348771"/>
                </a:cubicBezTo>
                <a:cubicBezTo>
                  <a:pt x="2291212" y="348771"/>
                  <a:pt x="2250918" y="389065"/>
                  <a:pt x="2250918" y="438771"/>
                </a:cubicBezTo>
                <a:lnTo>
                  <a:pt x="2250918" y="2130771"/>
                </a:lnTo>
                <a:cubicBezTo>
                  <a:pt x="2250918" y="2180477"/>
                  <a:pt x="2291212" y="2220771"/>
                  <a:pt x="2340918" y="2220771"/>
                </a:cubicBezTo>
                <a:close/>
                <a:moveTo>
                  <a:pt x="2784182" y="2519920"/>
                </a:moveTo>
                <a:lnTo>
                  <a:pt x="96136" y="2519920"/>
                </a:lnTo>
                <a:lnTo>
                  <a:pt x="96136" y="419995"/>
                </a:lnTo>
                <a:cubicBezTo>
                  <a:pt x="96136" y="188038"/>
                  <a:pt x="284174" y="0"/>
                  <a:pt x="516131" y="0"/>
                </a:cubicBezTo>
                <a:lnTo>
                  <a:pt x="2364187" y="0"/>
                </a:lnTo>
                <a:cubicBezTo>
                  <a:pt x="2596144" y="0"/>
                  <a:pt x="2784182" y="188038"/>
                  <a:pt x="2784182" y="419995"/>
                </a:cubicBezTo>
                <a:close/>
                <a:moveTo>
                  <a:pt x="1687966" y="3252576"/>
                </a:moveTo>
                <a:lnTo>
                  <a:pt x="1192350" y="3252576"/>
                </a:lnTo>
                <a:cubicBezTo>
                  <a:pt x="1129224" y="3252576"/>
                  <a:pt x="1078050" y="3201402"/>
                  <a:pt x="1078050" y="3138276"/>
                </a:cubicBezTo>
                <a:lnTo>
                  <a:pt x="1078050" y="3023976"/>
                </a:lnTo>
                <a:lnTo>
                  <a:pt x="60008" y="3023976"/>
                </a:lnTo>
                <a:cubicBezTo>
                  <a:pt x="26866" y="3023976"/>
                  <a:pt x="0" y="2997110"/>
                  <a:pt x="0" y="2963968"/>
                </a:cubicBezTo>
                <a:lnTo>
                  <a:pt x="0" y="2723944"/>
                </a:lnTo>
                <a:cubicBezTo>
                  <a:pt x="0" y="2690802"/>
                  <a:pt x="26866" y="2663936"/>
                  <a:pt x="60008" y="2663936"/>
                </a:cubicBezTo>
                <a:lnTo>
                  <a:pt x="2820312" y="2663936"/>
                </a:lnTo>
                <a:cubicBezTo>
                  <a:pt x="2853454" y="2663936"/>
                  <a:pt x="2880320" y="2690802"/>
                  <a:pt x="2880320" y="2723944"/>
                </a:cubicBezTo>
                <a:lnTo>
                  <a:pt x="2880320" y="2963968"/>
                </a:lnTo>
                <a:cubicBezTo>
                  <a:pt x="2880320" y="2997110"/>
                  <a:pt x="2853454" y="3023976"/>
                  <a:pt x="2820312" y="3023976"/>
                </a:cubicBezTo>
                <a:lnTo>
                  <a:pt x="1802266" y="3023976"/>
                </a:lnTo>
                <a:lnTo>
                  <a:pt x="1802266" y="3138276"/>
                </a:lnTo>
                <a:cubicBezTo>
                  <a:pt x="1802266" y="3201402"/>
                  <a:pt x="1751092" y="3252576"/>
                  <a:pt x="1687966" y="325257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23" name="Oval 26">
            <a:extLst>
              <a:ext uri="{FF2B5EF4-FFF2-40B4-BE49-F238E27FC236}">
                <a16:creationId xmlns:a16="http://schemas.microsoft.com/office/drawing/2014/main" id="{0629DE6C-D935-456A-917C-CC9933BD2160}"/>
              </a:ext>
            </a:extLst>
          </p:cNvPr>
          <p:cNvSpPr/>
          <p:nvPr/>
        </p:nvSpPr>
        <p:spPr>
          <a:xfrm>
            <a:off x="6281142" y="3160556"/>
            <a:ext cx="472482" cy="563852"/>
          </a:xfrm>
          <a:custGeom>
            <a:avLst/>
            <a:gdLst/>
            <a:ahLst/>
            <a:cxnLst/>
            <a:rect l="l" t="t" r="r" b="b"/>
            <a:pathLst>
              <a:path w="2543357" h="3035197">
                <a:moveTo>
                  <a:pt x="1932497" y="885460"/>
                </a:moveTo>
                <a:lnTo>
                  <a:pt x="1858608" y="981586"/>
                </a:lnTo>
                <a:cubicBezTo>
                  <a:pt x="2087948" y="1157874"/>
                  <a:pt x="2221364" y="1431493"/>
                  <a:pt x="2219022" y="1720748"/>
                </a:cubicBezTo>
                <a:lnTo>
                  <a:pt x="2340261" y="1721729"/>
                </a:lnTo>
                <a:cubicBezTo>
                  <a:pt x="2342911" y="1394473"/>
                  <a:pt x="2191967" y="1084907"/>
                  <a:pt x="1932497" y="885460"/>
                </a:cubicBezTo>
                <a:close/>
                <a:moveTo>
                  <a:pt x="1028922" y="281987"/>
                </a:moveTo>
                <a:cubicBezTo>
                  <a:pt x="1157068" y="321344"/>
                  <a:pt x="1128134" y="299573"/>
                  <a:pt x="1193247" y="332230"/>
                </a:cubicBezTo>
                <a:cubicBezTo>
                  <a:pt x="1269854" y="451410"/>
                  <a:pt x="1301375" y="602654"/>
                  <a:pt x="1295736" y="739575"/>
                </a:cubicBezTo>
                <a:cubicBezTo>
                  <a:pt x="1418781" y="730097"/>
                  <a:pt x="1391656" y="622269"/>
                  <a:pt x="1842154" y="674175"/>
                </a:cubicBezTo>
                <a:cubicBezTo>
                  <a:pt x="2251963" y="725703"/>
                  <a:pt x="2543357" y="1202505"/>
                  <a:pt x="2543357" y="1911138"/>
                </a:cubicBezTo>
                <a:cubicBezTo>
                  <a:pt x="2543357" y="2619771"/>
                  <a:pt x="2228290" y="3174439"/>
                  <a:pt x="1189012" y="3004227"/>
                </a:cubicBezTo>
                <a:cubicBezTo>
                  <a:pt x="266689" y="3142266"/>
                  <a:pt x="99973" y="2479414"/>
                  <a:pt x="24671" y="2089269"/>
                </a:cubicBezTo>
                <a:cubicBezTo>
                  <a:pt x="-50631" y="1699124"/>
                  <a:pt x="9514" y="922425"/>
                  <a:pt x="737199" y="663358"/>
                </a:cubicBezTo>
                <a:cubicBezTo>
                  <a:pt x="1021153" y="585721"/>
                  <a:pt x="1093645" y="690425"/>
                  <a:pt x="1216376" y="728497"/>
                </a:cubicBezTo>
                <a:cubicBezTo>
                  <a:pt x="1183268" y="569368"/>
                  <a:pt x="1135766" y="458984"/>
                  <a:pt x="1028922" y="281987"/>
                </a:cubicBezTo>
                <a:close/>
                <a:moveTo>
                  <a:pt x="1919942" y="47"/>
                </a:moveTo>
                <a:cubicBezTo>
                  <a:pt x="2086542" y="1491"/>
                  <a:pt x="2263938" y="35583"/>
                  <a:pt x="2350876" y="60453"/>
                </a:cubicBezTo>
                <a:cubicBezTo>
                  <a:pt x="2672784" y="174000"/>
                  <a:pt x="2321773" y="213881"/>
                  <a:pt x="2220060" y="345654"/>
                </a:cubicBezTo>
                <a:cubicBezTo>
                  <a:pt x="2118347" y="477427"/>
                  <a:pt x="2005019" y="609932"/>
                  <a:pt x="1770740" y="609932"/>
                </a:cubicBezTo>
                <a:lnTo>
                  <a:pt x="1326444" y="614956"/>
                </a:lnTo>
                <a:lnTo>
                  <a:pt x="1346541" y="320533"/>
                </a:lnTo>
                <a:cubicBezTo>
                  <a:pt x="1401807" y="115484"/>
                  <a:pt x="1563158" y="44336"/>
                  <a:pt x="1760692" y="11037"/>
                </a:cubicBezTo>
                <a:cubicBezTo>
                  <a:pt x="1810076" y="2712"/>
                  <a:pt x="1864409" y="-434"/>
                  <a:pt x="1919942" y="47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24" name="Freeform 32">
            <a:extLst>
              <a:ext uri="{FF2B5EF4-FFF2-40B4-BE49-F238E27FC236}">
                <a16:creationId xmlns:a16="http://schemas.microsoft.com/office/drawing/2014/main" id="{8DBF4E56-C28E-453E-8D91-FEB1A6DDD254}"/>
              </a:ext>
            </a:extLst>
          </p:cNvPr>
          <p:cNvSpPr/>
          <p:nvPr/>
        </p:nvSpPr>
        <p:spPr>
          <a:xfrm>
            <a:off x="3674423" y="1054141"/>
            <a:ext cx="597487" cy="547278"/>
          </a:xfrm>
          <a:custGeom>
            <a:avLst/>
            <a:gdLst/>
            <a:ahLst/>
            <a:cxnLst/>
            <a:rect l="l" t="t" r="r" b="b"/>
            <a:pathLst>
              <a:path w="3210745" h="2940925">
                <a:moveTo>
                  <a:pt x="340528" y="2526682"/>
                </a:moveTo>
                <a:cubicBezTo>
                  <a:pt x="280875" y="2526682"/>
                  <a:pt x="232516" y="2575041"/>
                  <a:pt x="232516" y="2634694"/>
                </a:cubicBezTo>
                <a:cubicBezTo>
                  <a:pt x="232516" y="2694347"/>
                  <a:pt x="280875" y="2742706"/>
                  <a:pt x="340528" y="2742706"/>
                </a:cubicBezTo>
                <a:cubicBezTo>
                  <a:pt x="400181" y="2742706"/>
                  <a:pt x="448540" y="2694347"/>
                  <a:pt x="448540" y="2634694"/>
                </a:cubicBezTo>
                <a:cubicBezTo>
                  <a:pt x="448540" y="2575041"/>
                  <a:pt x="400181" y="2526682"/>
                  <a:pt x="340528" y="2526682"/>
                </a:cubicBezTo>
                <a:close/>
                <a:moveTo>
                  <a:pt x="1821636" y="152"/>
                </a:moveTo>
                <a:cubicBezTo>
                  <a:pt x="1920275" y="-4956"/>
                  <a:pt x="2051571" y="119306"/>
                  <a:pt x="2102482" y="278737"/>
                </a:cubicBezTo>
                <a:cubicBezTo>
                  <a:pt x="2192513" y="649582"/>
                  <a:pt x="1575154" y="1213351"/>
                  <a:pt x="2006019" y="1236931"/>
                </a:cubicBezTo>
                <a:cubicBezTo>
                  <a:pt x="2310412" y="1206920"/>
                  <a:pt x="2473326" y="1176910"/>
                  <a:pt x="2803442" y="1166192"/>
                </a:cubicBezTo>
                <a:cubicBezTo>
                  <a:pt x="3103547" y="1170479"/>
                  <a:pt x="3152850" y="1361260"/>
                  <a:pt x="3002798" y="1564903"/>
                </a:cubicBezTo>
                <a:cubicBezTo>
                  <a:pt x="3191435" y="1575621"/>
                  <a:pt x="3347919" y="1869296"/>
                  <a:pt x="3022090" y="1989338"/>
                </a:cubicBezTo>
                <a:cubicBezTo>
                  <a:pt x="3332913" y="2182262"/>
                  <a:pt x="3154994" y="2426634"/>
                  <a:pt x="2977074" y="2471650"/>
                </a:cubicBezTo>
                <a:cubicBezTo>
                  <a:pt x="3127127" y="2606697"/>
                  <a:pt x="3109978" y="2709590"/>
                  <a:pt x="2957782" y="2793191"/>
                </a:cubicBezTo>
                <a:cubicBezTo>
                  <a:pt x="2620164" y="2932526"/>
                  <a:pt x="1747715" y="3028988"/>
                  <a:pt x="1253613" y="2818914"/>
                </a:cubicBezTo>
                <a:cubicBezTo>
                  <a:pt x="1018944" y="2738561"/>
                  <a:pt x="869067" y="2654318"/>
                  <a:pt x="700568" y="2648441"/>
                </a:cubicBezTo>
                <a:lnTo>
                  <a:pt x="700568" y="2796242"/>
                </a:lnTo>
                <a:cubicBezTo>
                  <a:pt x="700568" y="2860729"/>
                  <a:pt x="648291" y="2913006"/>
                  <a:pt x="583804" y="2913006"/>
                </a:cubicBezTo>
                <a:lnTo>
                  <a:pt x="0" y="2913006"/>
                </a:lnTo>
                <a:lnTo>
                  <a:pt x="0" y="1400838"/>
                </a:lnTo>
                <a:lnTo>
                  <a:pt x="583804" y="1400838"/>
                </a:lnTo>
                <a:cubicBezTo>
                  <a:pt x="648291" y="1400838"/>
                  <a:pt x="700568" y="1453115"/>
                  <a:pt x="700568" y="1517602"/>
                </a:cubicBezTo>
                <a:lnTo>
                  <a:pt x="700568" y="1571674"/>
                </a:lnTo>
                <a:cubicBezTo>
                  <a:pt x="721537" y="1568378"/>
                  <a:pt x="746526" y="1559634"/>
                  <a:pt x="784162" y="1539180"/>
                </a:cubicBezTo>
                <a:cubicBezTo>
                  <a:pt x="831321" y="1421281"/>
                  <a:pt x="890271" y="1323747"/>
                  <a:pt x="1034964" y="1191915"/>
                </a:cubicBezTo>
                <a:cubicBezTo>
                  <a:pt x="1257900" y="851081"/>
                  <a:pt x="1628744" y="677449"/>
                  <a:pt x="1703770" y="169413"/>
                </a:cubicBezTo>
                <a:cubicBezTo>
                  <a:pt x="1715024" y="52855"/>
                  <a:pt x="1762452" y="3217"/>
                  <a:pt x="1821636" y="15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25" name="Rounded Rectangle 10">
            <a:extLst>
              <a:ext uri="{FF2B5EF4-FFF2-40B4-BE49-F238E27FC236}">
                <a16:creationId xmlns:a16="http://schemas.microsoft.com/office/drawing/2014/main" id="{4E9FC604-A77A-4596-9B80-AF944FCE3CC2}"/>
              </a:ext>
            </a:extLst>
          </p:cNvPr>
          <p:cNvSpPr/>
          <p:nvPr/>
        </p:nvSpPr>
        <p:spPr>
          <a:xfrm>
            <a:off x="7848402" y="2089268"/>
            <a:ext cx="372169" cy="492524"/>
          </a:xfrm>
          <a:custGeom>
            <a:avLst/>
            <a:gdLst/>
            <a:ahLst/>
            <a:cxnLst/>
            <a:rect l="l" t="t" r="r" b="b"/>
            <a:pathLst>
              <a:path w="2448272" h="3240000">
                <a:moveTo>
                  <a:pt x="1358676" y="2676152"/>
                </a:moveTo>
                <a:cubicBezTo>
                  <a:pt x="1327753" y="2676152"/>
                  <a:pt x="1302685" y="2701220"/>
                  <a:pt x="1302685" y="2732143"/>
                </a:cubicBezTo>
                <a:lnTo>
                  <a:pt x="1302685" y="2956101"/>
                </a:lnTo>
                <a:cubicBezTo>
                  <a:pt x="1302685" y="2987024"/>
                  <a:pt x="1327753" y="3012092"/>
                  <a:pt x="1358676" y="3012092"/>
                </a:cubicBezTo>
                <a:lnTo>
                  <a:pt x="1582634" y="3012092"/>
                </a:lnTo>
                <a:cubicBezTo>
                  <a:pt x="1613557" y="3012092"/>
                  <a:pt x="1638625" y="2987024"/>
                  <a:pt x="1638625" y="2956101"/>
                </a:cubicBezTo>
                <a:lnTo>
                  <a:pt x="1638625" y="2732143"/>
                </a:lnTo>
                <a:cubicBezTo>
                  <a:pt x="1638625" y="2701220"/>
                  <a:pt x="1613557" y="2676152"/>
                  <a:pt x="1582634" y="2676152"/>
                </a:cubicBezTo>
                <a:close/>
                <a:moveTo>
                  <a:pt x="837062" y="2676152"/>
                </a:moveTo>
                <a:cubicBezTo>
                  <a:pt x="806139" y="2676152"/>
                  <a:pt x="781071" y="2701220"/>
                  <a:pt x="781071" y="2732143"/>
                </a:cubicBezTo>
                <a:lnTo>
                  <a:pt x="781071" y="2956101"/>
                </a:lnTo>
                <a:cubicBezTo>
                  <a:pt x="781071" y="2987024"/>
                  <a:pt x="806139" y="3012092"/>
                  <a:pt x="837062" y="3012092"/>
                </a:cubicBezTo>
                <a:lnTo>
                  <a:pt x="1061020" y="3012092"/>
                </a:lnTo>
                <a:cubicBezTo>
                  <a:pt x="1091943" y="3012092"/>
                  <a:pt x="1117011" y="2987024"/>
                  <a:pt x="1117011" y="2956101"/>
                </a:cubicBezTo>
                <a:lnTo>
                  <a:pt x="1117011" y="2732143"/>
                </a:lnTo>
                <a:cubicBezTo>
                  <a:pt x="1117011" y="2701220"/>
                  <a:pt x="1091943" y="2676152"/>
                  <a:pt x="1061020" y="2676152"/>
                </a:cubicBezTo>
                <a:close/>
                <a:moveTo>
                  <a:pt x="315448" y="2676152"/>
                </a:moveTo>
                <a:cubicBezTo>
                  <a:pt x="284525" y="2676152"/>
                  <a:pt x="259457" y="2701220"/>
                  <a:pt x="259457" y="2732143"/>
                </a:cubicBezTo>
                <a:lnTo>
                  <a:pt x="259457" y="2956101"/>
                </a:lnTo>
                <a:cubicBezTo>
                  <a:pt x="259457" y="2987024"/>
                  <a:pt x="284525" y="3012092"/>
                  <a:pt x="315448" y="3012092"/>
                </a:cubicBezTo>
                <a:lnTo>
                  <a:pt x="539406" y="3012092"/>
                </a:lnTo>
                <a:cubicBezTo>
                  <a:pt x="570329" y="3012092"/>
                  <a:pt x="595397" y="2987024"/>
                  <a:pt x="595397" y="2956101"/>
                </a:cubicBezTo>
                <a:lnTo>
                  <a:pt x="595397" y="2732143"/>
                </a:lnTo>
                <a:cubicBezTo>
                  <a:pt x="595397" y="2701220"/>
                  <a:pt x="570329" y="2676152"/>
                  <a:pt x="539406" y="2676152"/>
                </a:cubicBezTo>
                <a:close/>
                <a:moveTo>
                  <a:pt x="1880291" y="2179832"/>
                </a:moveTo>
                <a:cubicBezTo>
                  <a:pt x="1849368" y="2179832"/>
                  <a:pt x="1824300" y="2204900"/>
                  <a:pt x="1824300" y="2235823"/>
                </a:cubicBezTo>
                <a:lnTo>
                  <a:pt x="1824300" y="2956101"/>
                </a:lnTo>
                <a:cubicBezTo>
                  <a:pt x="1824300" y="2987024"/>
                  <a:pt x="1849368" y="3012092"/>
                  <a:pt x="1880291" y="3012092"/>
                </a:cubicBezTo>
                <a:lnTo>
                  <a:pt x="2104249" y="3012092"/>
                </a:lnTo>
                <a:cubicBezTo>
                  <a:pt x="2135172" y="3012092"/>
                  <a:pt x="2160240" y="2987024"/>
                  <a:pt x="2160240" y="2956101"/>
                </a:cubicBezTo>
                <a:lnTo>
                  <a:pt x="2160240" y="2235823"/>
                </a:lnTo>
                <a:cubicBezTo>
                  <a:pt x="2160240" y="2204900"/>
                  <a:pt x="2135172" y="2179832"/>
                  <a:pt x="2104249" y="2179832"/>
                </a:cubicBezTo>
                <a:close/>
                <a:moveTo>
                  <a:pt x="1358676" y="2179832"/>
                </a:moveTo>
                <a:cubicBezTo>
                  <a:pt x="1327753" y="2179832"/>
                  <a:pt x="1302685" y="2204900"/>
                  <a:pt x="1302685" y="2235823"/>
                </a:cubicBezTo>
                <a:lnTo>
                  <a:pt x="1302685" y="2459781"/>
                </a:lnTo>
                <a:cubicBezTo>
                  <a:pt x="1302685" y="2490704"/>
                  <a:pt x="1327753" y="2515772"/>
                  <a:pt x="1358676" y="2515772"/>
                </a:cubicBezTo>
                <a:lnTo>
                  <a:pt x="1582634" y="2515772"/>
                </a:lnTo>
                <a:cubicBezTo>
                  <a:pt x="1613557" y="2515772"/>
                  <a:pt x="1638625" y="2490704"/>
                  <a:pt x="1638625" y="2459781"/>
                </a:cubicBezTo>
                <a:lnTo>
                  <a:pt x="1638625" y="2235823"/>
                </a:lnTo>
                <a:cubicBezTo>
                  <a:pt x="1638625" y="2204900"/>
                  <a:pt x="1613557" y="2179832"/>
                  <a:pt x="1582634" y="2179832"/>
                </a:cubicBezTo>
                <a:close/>
                <a:moveTo>
                  <a:pt x="837062" y="2179832"/>
                </a:moveTo>
                <a:cubicBezTo>
                  <a:pt x="806139" y="2179832"/>
                  <a:pt x="781071" y="2204900"/>
                  <a:pt x="781071" y="2235823"/>
                </a:cubicBezTo>
                <a:lnTo>
                  <a:pt x="781071" y="2459781"/>
                </a:lnTo>
                <a:cubicBezTo>
                  <a:pt x="781071" y="2490704"/>
                  <a:pt x="806139" y="2515772"/>
                  <a:pt x="837062" y="2515772"/>
                </a:cubicBezTo>
                <a:lnTo>
                  <a:pt x="1061020" y="2515772"/>
                </a:lnTo>
                <a:cubicBezTo>
                  <a:pt x="1091943" y="2515772"/>
                  <a:pt x="1117011" y="2490704"/>
                  <a:pt x="1117011" y="2459781"/>
                </a:cubicBezTo>
                <a:lnTo>
                  <a:pt x="1117011" y="2235823"/>
                </a:lnTo>
                <a:cubicBezTo>
                  <a:pt x="1117011" y="2204900"/>
                  <a:pt x="1091943" y="2179832"/>
                  <a:pt x="1061020" y="2179832"/>
                </a:cubicBezTo>
                <a:close/>
                <a:moveTo>
                  <a:pt x="315448" y="2179832"/>
                </a:moveTo>
                <a:cubicBezTo>
                  <a:pt x="284525" y="2179832"/>
                  <a:pt x="259457" y="2204900"/>
                  <a:pt x="259457" y="2235823"/>
                </a:cubicBezTo>
                <a:lnTo>
                  <a:pt x="259457" y="2459781"/>
                </a:lnTo>
                <a:cubicBezTo>
                  <a:pt x="259457" y="2490704"/>
                  <a:pt x="284525" y="2515772"/>
                  <a:pt x="315448" y="2515772"/>
                </a:cubicBezTo>
                <a:lnTo>
                  <a:pt x="539406" y="2515772"/>
                </a:lnTo>
                <a:cubicBezTo>
                  <a:pt x="570329" y="2515772"/>
                  <a:pt x="595397" y="2490704"/>
                  <a:pt x="595397" y="2459781"/>
                </a:cubicBezTo>
                <a:lnTo>
                  <a:pt x="595397" y="2235823"/>
                </a:lnTo>
                <a:cubicBezTo>
                  <a:pt x="595397" y="2204900"/>
                  <a:pt x="570329" y="2179832"/>
                  <a:pt x="539406" y="2179832"/>
                </a:cubicBezTo>
                <a:close/>
                <a:moveTo>
                  <a:pt x="1880291" y="1683512"/>
                </a:moveTo>
                <a:cubicBezTo>
                  <a:pt x="1849368" y="1683512"/>
                  <a:pt x="1824300" y="1708580"/>
                  <a:pt x="1824300" y="1739503"/>
                </a:cubicBezTo>
                <a:lnTo>
                  <a:pt x="1824300" y="1963461"/>
                </a:lnTo>
                <a:cubicBezTo>
                  <a:pt x="1824300" y="1994384"/>
                  <a:pt x="1849368" y="2019452"/>
                  <a:pt x="1880291" y="2019452"/>
                </a:cubicBezTo>
                <a:lnTo>
                  <a:pt x="2104249" y="2019452"/>
                </a:lnTo>
                <a:cubicBezTo>
                  <a:pt x="2135172" y="2019452"/>
                  <a:pt x="2160240" y="1994384"/>
                  <a:pt x="2160240" y="1963461"/>
                </a:cubicBezTo>
                <a:lnTo>
                  <a:pt x="2160240" y="1739503"/>
                </a:lnTo>
                <a:cubicBezTo>
                  <a:pt x="2160240" y="1708580"/>
                  <a:pt x="2135172" y="1683512"/>
                  <a:pt x="2104249" y="1683512"/>
                </a:cubicBezTo>
                <a:close/>
                <a:moveTo>
                  <a:pt x="1358676" y="1683512"/>
                </a:moveTo>
                <a:cubicBezTo>
                  <a:pt x="1327753" y="1683512"/>
                  <a:pt x="1302685" y="1708580"/>
                  <a:pt x="1302685" y="1739503"/>
                </a:cubicBezTo>
                <a:lnTo>
                  <a:pt x="1302685" y="1963461"/>
                </a:lnTo>
                <a:cubicBezTo>
                  <a:pt x="1302685" y="1994384"/>
                  <a:pt x="1327753" y="2019452"/>
                  <a:pt x="1358676" y="2019452"/>
                </a:cubicBezTo>
                <a:lnTo>
                  <a:pt x="1582634" y="2019452"/>
                </a:lnTo>
                <a:cubicBezTo>
                  <a:pt x="1613557" y="2019452"/>
                  <a:pt x="1638625" y="1994384"/>
                  <a:pt x="1638625" y="1963461"/>
                </a:cubicBezTo>
                <a:lnTo>
                  <a:pt x="1638625" y="1739503"/>
                </a:lnTo>
                <a:cubicBezTo>
                  <a:pt x="1638625" y="1708580"/>
                  <a:pt x="1613557" y="1683512"/>
                  <a:pt x="1582634" y="1683512"/>
                </a:cubicBezTo>
                <a:close/>
                <a:moveTo>
                  <a:pt x="837062" y="1683512"/>
                </a:moveTo>
                <a:cubicBezTo>
                  <a:pt x="806139" y="1683512"/>
                  <a:pt x="781071" y="1708580"/>
                  <a:pt x="781071" y="1739503"/>
                </a:cubicBezTo>
                <a:lnTo>
                  <a:pt x="781071" y="1963461"/>
                </a:lnTo>
                <a:cubicBezTo>
                  <a:pt x="781071" y="1994384"/>
                  <a:pt x="806139" y="2019452"/>
                  <a:pt x="837062" y="2019452"/>
                </a:cubicBezTo>
                <a:lnTo>
                  <a:pt x="1061020" y="2019452"/>
                </a:lnTo>
                <a:cubicBezTo>
                  <a:pt x="1091943" y="2019452"/>
                  <a:pt x="1117011" y="1994384"/>
                  <a:pt x="1117011" y="1963461"/>
                </a:cubicBezTo>
                <a:lnTo>
                  <a:pt x="1117011" y="1739503"/>
                </a:lnTo>
                <a:cubicBezTo>
                  <a:pt x="1117011" y="1708580"/>
                  <a:pt x="1091943" y="1683512"/>
                  <a:pt x="1061020" y="1683512"/>
                </a:cubicBezTo>
                <a:close/>
                <a:moveTo>
                  <a:pt x="315448" y="1683512"/>
                </a:moveTo>
                <a:cubicBezTo>
                  <a:pt x="284525" y="1683512"/>
                  <a:pt x="259457" y="1708580"/>
                  <a:pt x="259457" y="1739503"/>
                </a:cubicBezTo>
                <a:lnTo>
                  <a:pt x="259457" y="1963461"/>
                </a:lnTo>
                <a:cubicBezTo>
                  <a:pt x="259457" y="1994384"/>
                  <a:pt x="284525" y="2019452"/>
                  <a:pt x="315448" y="2019452"/>
                </a:cubicBezTo>
                <a:lnTo>
                  <a:pt x="539406" y="2019452"/>
                </a:lnTo>
                <a:cubicBezTo>
                  <a:pt x="570329" y="2019452"/>
                  <a:pt x="595397" y="1994384"/>
                  <a:pt x="595397" y="1963461"/>
                </a:cubicBezTo>
                <a:lnTo>
                  <a:pt x="595397" y="1739503"/>
                </a:lnTo>
                <a:cubicBezTo>
                  <a:pt x="595397" y="1708580"/>
                  <a:pt x="570329" y="1683512"/>
                  <a:pt x="539406" y="1683512"/>
                </a:cubicBezTo>
                <a:close/>
                <a:moveTo>
                  <a:pt x="1880291" y="1187192"/>
                </a:moveTo>
                <a:cubicBezTo>
                  <a:pt x="1849368" y="1187192"/>
                  <a:pt x="1824300" y="1212260"/>
                  <a:pt x="1824300" y="1243183"/>
                </a:cubicBezTo>
                <a:lnTo>
                  <a:pt x="1824300" y="1467141"/>
                </a:lnTo>
                <a:cubicBezTo>
                  <a:pt x="1824300" y="1498064"/>
                  <a:pt x="1849368" y="1523132"/>
                  <a:pt x="1880291" y="1523132"/>
                </a:cubicBezTo>
                <a:lnTo>
                  <a:pt x="2104249" y="1523132"/>
                </a:lnTo>
                <a:cubicBezTo>
                  <a:pt x="2135172" y="1523132"/>
                  <a:pt x="2160240" y="1498064"/>
                  <a:pt x="2160240" y="1467141"/>
                </a:cubicBezTo>
                <a:lnTo>
                  <a:pt x="2160240" y="1243183"/>
                </a:lnTo>
                <a:cubicBezTo>
                  <a:pt x="2160240" y="1212260"/>
                  <a:pt x="2135172" y="1187192"/>
                  <a:pt x="2104249" y="1187192"/>
                </a:cubicBezTo>
                <a:close/>
                <a:moveTo>
                  <a:pt x="1358676" y="1187192"/>
                </a:moveTo>
                <a:cubicBezTo>
                  <a:pt x="1327753" y="1187192"/>
                  <a:pt x="1302685" y="1212260"/>
                  <a:pt x="1302685" y="1243183"/>
                </a:cubicBezTo>
                <a:lnTo>
                  <a:pt x="1302685" y="1467141"/>
                </a:lnTo>
                <a:cubicBezTo>
                  <a:pt x="1302685" y="1498064"/>
                  <a:pt x="1327753" y="1523132"/>
                  <a:pt x="1358676" y="1523132"/>
                </a:cubicBezTo>
                <a:lnTo>
                  <a:pt x="1582634" y="1523132"/>
                </a:lnTo>
                <a:cubicBezTo>
                  <a:pt x="1613557" y="1523132"/>
                  <a:pt x="1638625" y="1498064"/>
                  <a:pt x="1638625" y="1467141"/>
                </a:cubicBezTo>
                <a:lnTo>
                  <a:pt x="1638625" y="1243183"/>
                </a:lnTo>
                <a:cubicBezTo>
                  <a:pt x="1638625" y="1212260"/>
                  <a:pt x="1613557" y="1187192"/>
                  <a:pt x="1582634" y="1187192"/>
                </a:cubicBezTo>
                <a:close/>
                <a:moveTo>
                  <a:pt x="837062" y="1187192"/>
                </a:moveTo>
                <a:cubicBezTo>
                  <a:pt x="806139" y="1187192"/>
                  <a:pt x="781071" y="1212260"/>
                  <a:pt x="781071" y="1243183"/>
                </a:cubicBezTo>
                <a:lnTo>
                  <a:pt x="781071" y="1467141"/>
                </a:lnTo>
                <a:cubicBezTo>
                  <a:pt x="781071" y="1498064"/>
                  <a:pt x="806139" y="1523132"/>
                  <a:pt x="837062" y="1523132"/>
                </a:cubicBezTo>
                <a:lnTo>
                  <a:pt x="1061020" y="1523132"/>
                </a:lnTo>
                <a:cubicBezTo>
                  <a:pt x="1091943" y="1523132"/>
                  <a:pt x="1117011" y="1498064"/>
                  <a:pt x="1117011" y="1467141"/>
                </a:cubicBezTo>
                <a:lnTo>
                  <a:pt x="1117011" y="1243183"/>
                </a:lnTo>
                <a:cubicBezTo>
                  <a:pt x="1117011" y="1212260"/>
                  <a:pt x="1091943" y="1187192"/>
                  <a:pt x="1061020" y="1187192"/>
                </a:cubicBezTo>
                <a:close/>
                <a:moveTo>
                  <a:pt x="315448" y="1187192"/>
                </a:moveTo>
                <a:cubicBezTo>
                  <a:pt x="284525" y="1187192"/>
                  <a:pt x="259457" y="1212260"/>
                  <a:pt x="259457" y="1243183"/>
                </a:cubicBezTo>
                <a:lnTo>
                  <a:pt x="259457" y="1467141"/>
                </a:lnTo>
                <a:cubicBezTo>
                  <a:pt x="259457" y="1498064"/>
                  <a:pt x="284525" y="1523132"/>
                  <a:pt x="315448" y="1523132"/>
                </a:cubicBezTo>
                <a:lnTo>
                  <a:pt x="539406" y="1523132"/>
                </a:lnTo>
                <a:cubicBezTo>
                  <a:pt x="570329" y="1523132"/>
                  <a:pt x="595397" y="1498064"/>
                  <a:pt x="595397" y="1467141"/>
                </a:cubicBezTo>
                <a:lnTo>
                  <a:pt x="595397" y="1243183"/>
                </a:lnTo>
                <a:cubicBezTo>
                  <a:pt x="595397" y="1212260"/>
                  <a:pt x="570329" y="1187192"/>
                  <a:pt x="539406" y="1187192"/>
                </a:cubicBezTo>
                <a:close/>
                <a:moveTo>
                  <a:pt x="348041" y="163575"/>
                </a:moveTo>
                <a:cubicBezTo>
                  <a:pt x="275130" y="163575"/>
                  <a:pt x="216024" y="222681"/>
                  <a:pt x="216024" y="295592"/>
                </a:cubicBezTo>
                <a:lnTo>
                  <a:pt x="216024" y="823646"/>
                </a:lnTo>
                <a:cubicBezTo>
                  <a:pt x="216024" y="896557"/>
                  <a:pt x="275130" y="955663"/>
                  <a:pt x="348041" y="955663"/>
                </a:cubicBezTo>
                <a:lnTo>
                  <a:pt x="2100231" y="955663"/>
                </a:lnTo>
                <a:cubicBezTo>
                  <a:pt x="2173142" y="955663"/>
                  <a:pt x="2232248" y="896557"/>
                  <a:pt x="2232248" y="823646"/>
                </a:cubicBezTo>
                <a:lnTo>
                  <a:pt x="2232248" y="295592"/>
                </a:lnTo>
                <a:cubicBezTo>
                  <a:pt x="2232248" y="222681"/>
                  <a:pt x="2173142" y="163575"/>
                  <a:pt x="2100231" y="163575"/>
                </a:cubicBezTo>
                <a:close/>
                <a:moveTo>
                  <a:pt x="265172" y="0"/>
                </a:moveTo>
                <a:lnTo>
                  <a:pt x="2183100" y="0"/>
                </a:lnTo>
                <a:cubicBezTo>
                  <a:pt x="2329550" y="0"/>
                  <a:pt x="2448272" y="118722"/>
                  <a:pt x="2448272" y="265172"/>
                </a:cubicBezTo>
                <a:lnTo>
                  <a:pt x="2448272" y="2974828"/>
                </a:lnTo>
                <a:cubicBezTo>
                  <a:pt x="2448272" y="3121278"/>
                  <a:pt x="2329550" y="3240000"/>
                  <a:pt x="2183100" y="3240000"/>
                </a:cubicBezTo>
                <a:lnTo>
                  <a:pt x="265172" y="3240000"/>
                </a:lnTo>
                <a:cubicBezTo>
                  <a:pt x="118722" y="3240000"/>
                  <a:pt x="0" y="3121278"/>
                  <a:pt x="0" y="2974828"/>
                </a:cubicBezTo>
                <a:lnTo>
                  <a:pt x="0" y="265172"/>
                </a:lnTo>
                <a:cubicBezTo>
                  <a:pt x="0" y="118722"/>
                  <a:pt x="118722" y="0"/>
                  <a:pt x="26517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26" name="Rounded Rectangle 32">
            <a:extLst>
              <a:ext uri="{FF2B5EF4-FFF2-40B4-BE49-F238E27FC236}">
                <a16:creationId xmlns:a16="http://schemas.microsoft.com/office/drawing/2014/main" id="{A1679641-A4C5-47B2-B888-8A44979FF70C}"/>
              </a:ext>
            </a:extLst>
          </p:cNvPr>
          <p:cNvSpPr/>
          <p:nvPr/>
        </p:nvSpPr>
        <p:spPr>
          <a:xfrm>
            <a:off x="9493794" y="3196736"/>
            <a:ext cx="491492" cy="491492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19696" y="2510955"/>
                </a:moveTo>
                <a:lnTo>
                  <a:pt x="2019696" y="2797359"/>
                </a:lnTo>
                <a:lnTo>
                  <a:pt x="2914589" y="2797359"/>
                </a:lnTo>
                <a:lnTo>
                  <a:pt x="2914589" y="2510955"/>
                </a:lnTo>
                <a:close/>
                <a:moveTo>
                  <a:pt x="2019696" y="2081348"/>
                </a:moveTo>
                <a:lnTo>
                  <a:pt x="2019696" y="2367752"/>
                </a:lnTo>
                <a:lnTo>
                  <a:pt x="2914589" y="2367752"/>
                </a:lnTo>
                <a:lnTo>
                  <a:pt x="2914589" y="2081348"/>
                </a:lnTo>
                <a:close/>
                <a:moveTo>
                  <a:pt x="580710" y="2021703"/>
                </a:moveTo>
                <a:lnTo>
                  <a:pt x="378191" y="2224222"/>
                </a:lnTo>
                <a:lnTo>
                  <a:pt x="593323" y="2439354"/>
                </a:lnTo>
                <a:lnTo>
                  <a:pt x="378191" y="2654485"/>
                </a:lnTo>
                <a:lnTo>
                  <a:pt x="580710" y="2857004"/>
                </a:lnTo>
                <a:lnTo>
                  <a:pt x="795842" y="2641872"/>
                </a:lnTo>
                <a:lnTo>
                  <a:pt x="1010973" y="2857004"/>
                </a:lnTo>
                <a:lnTo>
                  <a:pt x="1213492" y="2654485"/>
                </a:lnTo>
                <a:lnTo>
                  <a:pt x="998360" y="2439354"/>
                </a:lnTo>
                <a:lnTo>
                  <a:pt x="1213492" y="2224222"/>
                </a:lnTo>
                <a:lnTo>
                  <a:pt x="1010973" y="2021703"/>
                </a:lnTo>
                <a:lnTo>
                  <a:pt x="795842" y="2236835"/>
                </a:lnTo>
                <a:close/>
                <a:moveTo>
                  <a:pt x="1656000" y="1656001"/>
                </a:moveTo>
                <a:lnTo>
                  <a:pt x="3240000" y="1656001"/>
                </a:lnTo>
                <a:lnTo>
                  <a:pt x="3240000" y="2699989"/>
                </a:lnTo>
                <a:cubicBezTo>
                  <a:pt x="3240000" y="2998229"/>
                  <a:pt x="2998229" y="3240000"/>
                  <a:pt x="2699989" y="3240000"/>
                </a:cubicBezTo>
                <a:lnTo>
                  <a:pt x="1656000" y="3240000"/>
                </a:lnTo>
                <a:close/>
                <a:moveTo>
                  <a:pt x="0" y="1656001"/>
                </a:moveTo>
                <a:lnTo>
                  <a:pt x="1584000" y="1656001"/>
                </a:lnTo>
                <a:lnTo>
                  <a:pt x="1584000" y="3240000"/>
                </a:lnTo>
                <a:lnTo>
                  <a:pt x="540011" y="3240000"/>
                </a:lnTo>
                <a:cubicBezTo>
                  <a:pt x="241771" y="3240000"/>
                  <a:pt x="0" y="2998229"/>
                  <a:pt x="0" y="2699989"/>
                </a:cubicBezTo>
                <a:close/>
                <a:moveTo>
                  <a:pt x="2467143" y="957859"/>
                </a:moveTo>
                <a:cubicBezTo>
                  <a:pt x="2388055" y="957859"/>
                  <a:pt x="2323941" y="1021973"/>
                  <a:pt x="2323941" y="1101061"/>
                </a:cubicBezTo>
                <a:cubicBezTo>
                  <a:pt x="2323941" y="1180149"/>
                  <a:pt x="2388055" y="1244263"/>
                  <a:pt x="2467143" y="1244263"/>
                </a:cubicBezTo>
                <a:cubicBezTo>
                  <a:pt x="2546231" y="1244263"/>
                  <a:pt x="2610345" y="1180149"/>
                  <a:pt x="2610345" y="1101061"/>
                </a:cubicBezTo>
                <a:cubicBezTo>
                  <a:pt x="2610345" y="1021973"/>
                  <a:pt x="2546231" y="957859"/>
                  <a:pt x="2467143" y="957859"/>
                </a:cubicBezTo>
                <a:close/>
                <a:moveTo>
                  <a:pt x="2019696" y="635775"/>
                </a:moveTo>
                <a:lnTo>
                  <a:pt x="2019696" y="922180"/>
                </a:lnTo>
                <a:lnTo>
                  <a:pt x="2914589" y="922180"/>
                </a:lnTo>
                <a:lnTo>
                  <a:pt x="2914589" y="635775"/>
                </a:lnTo>
                <a:close/>
                <a:moveTo>
                  <a:pt x="652639" y="331531"/>
                </a:moveTo>
                <a:lnTo>
                  <a:pt x="652639" y="635775"/>
                </a:lnTo>
                <a:lnTo>
                  <a:pt x="348395" y="635775"/>
                </a:lnTo>
                <a:lnTo>
                  <a:pt x="348395" y="922180"/>
                </a:lnTo>
                <a:lnTo>
                  <a:pt x="652639" y="922180"/>
                </a:lnTo>
                <a:lnTo>
                  <a:pt x="652639" y="1226424"/>
                </a:lnTo>
                <a:lnTo>
                  <a:pt x="939044" y="1226424"/>
                </a:lnTo>
                <a:lnTo>
                  <a:pt x="939044" y="922180"/>
                </a:lnTo>
                <a:lnTo>
                  <a:pt x="1243288" y="922180"/>
                </a:lnTo>
                <a:lnTo>
                  <a:pt x="1243288" y="635775"/>
                </a:lnTo>
                <a:lnTo>
                  <a:pt x="939044" y="635775"/>
                </a:lnTo>
                <a:lnTo>
                  <a:pt x="939044" y="331531"/>
                </a:lnTo>
                <a:close/>
                <a:moveTo>
                  <a:pt x="2467143" y="313692"/>
                </a:moveTo>
                <a:cubicBezTo>
                  <a:pt x="2388055" y="313692"/>
                  <a:pt x="2323941" y="377806"/>
                  <a:pt x="2323941" y="456894"/>
                </a:cubicBezTo>
                <a:cubicBezTo>
                  <a:pt x="2323941" y="535982"/>
                  <a:pt x="2388055" y="600096"/>
                  <a:pt x="2467143" y="600096"/>
                </a:cubicBezTo>
                <a:cubicBezTo>
                  <a:pt x="2546231" y="600096"/>
                  <a:pt x="2610345" y="535982"/>
                  <a:pt x="2610345" y="456894"/>
                </a:cubicBezTo>
                <a:cubicBezTo>
                  <a:pt x="2610345" y="377806"/>
                  <a:pt x="2546231" y="313692"/>
                  <a:pt x="2467143" y="313692"/>
                </a:cubicBezTo>
                <a:close/>
                <a:moveTo>
                  <a:pt x="540011" y="0"/>
                </a:moveTo>
                <a:lnTo>
                  <a:pt x="2699989" y="0"/>
                </a:lnTo>
                <a:cubicBezTo>
                  <a:pt x="2998229" y="0"/>
                  <a:pt x="3240000" y="241771"/>
                  <a:pt x="3240000" y="540011"/>
                </a:cubicBezTo>
                <a:lnTo>
                  <a:pt x="3240000" y="1584001"/>
                </a:lnTo>
                <a:lnTo>
                  <a:pt x="1656000" y="1584001"/>
                </a:lnTo>
                <a:lnTo>
                  <a:pt x="1656000" y="1"/>
                </a:lnTo>
                <a:lnTo>
                  <a:pt x="1584000" y="1"/>
                </a:lnTo>
                <a:lnTo>
                  <a:pt x="1584000" y="1584001"/>
                </a:lnTo>
                <a:lnTo>
                  <a:pt x="0" y="1584001"/>
                </a:lnTo>
                <a:lnTo>
                  <a:pt x="0" y="540011"/>
                </a:lnTo>
                <a:cubicBezTo>
                  <a:pt x="0" y="241771"/>
                  <a:pt x="241771" y="0"/>
                  <a:pt x="54001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27" name="Trapezoid 13">
            <a:extLst>
              <a:ext uri="{FF2B5EF4-FFF2-40B4-BE49-F238E27FC236}">
                <a16:creationId xmlns:a16="http://schemas.microsoft.com/office/drawing/2014/main" id="{4CEB403D-8ED7-4DB3-A8C6-F5A41AC53D7A}"/>
              </a:ext>
            </a:extLst>
          </p:cNvPr>
          <p:cNvSpPr/>
          <p:nvPr/>
        </p:nvSpPr>
        <p:spPr>
          <a:xfrm>
            <a:off x="4638416" y="2111524"/>
            <a:ext cx="529844" cy="448015"/>
          </a:xfrm>
          <a:custGeom>
            <a:avLst/>
            <a:gdLst/>
            <a:ahLst/>
            <a:cxnLst/>
            <a:rect l="l" t="t" r="r" b="b"/>
            <a:pathLst>
              <a:path w="2736304" h="2313707">
                <a:moveTo>
                  <a:pt x="1046195" y="1945901"/>
                </a:moveTo>
                <a:lnTo>
                  <a:pt x="998316" y="2093032"/>
                </a:lnTo>
                <a:lnTo>
                  <a:pt x="1737988" y="2093032"/>
                </a:lnTo>
                <a:lnTo>
                  <a:pt x="1690109" y="1945901"/>
                </a:lnTo>
                <a:close/>
                <a:moveTo>
                  <a:pt x="396044" y="89541"/>
                </a:moveTo>
                <a:lnTo>
                  <a:pt x="396044" y="1241668"/>
                </a:lnTo>
                <a:lnTo>
                  <a:pt x="2340260" y="1241668"/>
                </a:lnTo>
                <a:lnTo>
                  <a:pt x="2340260" y="89541"/>
                </a:lnTo>
                <a:close/>
                <a:moveTo>
                  <a:pt x="252028" y="0"/>
                </a:moveTo>
                <a:lnTo>
                  <a:pt x="2484276" y="0"/>
                </a:lnTo>
                <a:lnTo>
                  <a:pt x="2484276" y="1331208"/>
                </a:lnTo>
                <a:lnTo>
                  <a:pt x="2484679" y="1331208"/>
                </a:lnTo>
                <a:lnTo>
                  <a:pt x="2736304" y="2195304"/>
                </a:lnTo>
                <a:lnTo>
                  <a:pt x="2736304" y="2313707"/>
                </a:lnTo>
                <a:lnTo>
                  <a:pt x="0" y="2313707"/>
                </a:lnTo>
                <a:lnTo>
                  <a:pt x="0" y="2195304"/>
                </a:lnTo>
                <a:lnTo>
                  <a:pt x="251625" y="1331208"/>
                </a:lnTo>
                <a:lnTo>
                  <a:pt x="252028" y="133120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28" name="Rounded Rectangle 7">
            <a:extLst>
              <a:ext uri="{FF2B5EF4-FFF2-40B4-BE49-F238E27FC236}">
                <a16:creationId xmlns:a16="http://schemas.microsoft.com/office/drawing/2014/main" id="{76EFCA7F-FB74-4744-B419-4F4297556EF9}"/>
              </a:ext>
            </a:extLst>
          </p:cNvPr>
          <p:cNvSpPr/>
          <p:nvPr/>
        </p:nvSpPr>
        <p:spPr>
          <a:xfrm>
            <a:off x="7172416" y="2100785"/>
            <a:ext cx="271294" cy="469495"/>
          </a:xfrm>
          <a:custGeom>
            <a:avLst/>
            <a:gdLst/>
            <a:ahLst/>
            <a:cxnLst/>
            <a:rect l="l" t="t" r="r" b="b"/>
            <a:pathLst>
              <a:path w="1872208" h="3240000">
                <a:moveTo>
                  <a:pt x="936104" y="2852499"/>
                </a:moveTo>
                <a:cubicBezTo>
                  <a:pt x="861605" y="2852499"/>
                  <a:pt x="801211" y="2912893"/>
                  <a:pt x="801211" y="2987392"/>
                </a:cubicBezTo>
                <a:cubicBezTo>
                  <a:pt x="801211" y="3061891"/>
                  <a:pt x="861605" y="3122285"/>
                  <a:pt x="936104" y="3122285"/>
                </a:cubicBezTo>
                <a:cubicBezTo>
                  <a:pt x="1010603" y="3122285"/>
                  <a:pt x="1070997" y="3061891"/>
                  <a:pt x="1070997" y="2987392"/>
                </a:cubicBezTo>
                <a:cubicBezTo>
                  <a:pt x="1070997" y="2912893"/>
                  <a:pt x="1010603" y="2852499"/>
                  <a:pt x="936104" y="2852499"/>
                </a:cubicBezTo>
                <a:close/>
                <a:moveTo>
                  <a:pt x="144016" y="323096"/>
                </a:moveTo>
                <a:lnTo>
                  <a:pt x="144016" y="2699360"/>
                </a:lnTo>
                <a:lnTo>
                  <a:pt x="1728192" y="2699360"/>
                </a:lnTo>
                <a:lnTo>
                  <a:pt x="1728192" y="323096"/>
                </a:lnTo>
                <a:close/>
                <a:moveTo>
                  <a:pt x="720104" y="107072"/>
                </a:moveTo>
                <a:cubicBezTo>
                  <a:pt x="690281" y="107072"/>
                  <a:pt x="666104" y="131249"/>
                  <a:pt x="666104" y="161072"/>
                </a:cubicBezTo>
                <a:cubicBezTo>
                  <a:pt x="666104" y="190895"/>
                  <a:pt x="690281" y="215072"/>
                  <a:pt x="720104" y="215072"/>
                </a:cubicBezTo>
                <a:lnTo>
                  <a:pt x="1152104" y="215072"/>
                </a:lnTo>
                <a:cubicBezTo>
                  <a:pt x="1181927" y="215072"/>
                  <a:pt x="1206104" y="190895"/>
                  <a:pt x="1206104" y="161072"/>
                </a:cubicBezTo>
                <a:cubicBezTo>
                  <a:pt x="1206104" y="131249"/>
                  <a:pt x="1181927" y="107072"/>
                  <a:pt x="1152104" y="107072"/>
                </a:cubicBezTo>
                <a:close/>
                <a:moveTo>
                  <a:pt x="312041" y="0"/>
                </a:moveTo>
                <a:lnTo>
                  <a:pt x="1560167" y="0"/>
                </a:lnTo>
                <a:cubicBezTo>
                  <a:pt x="1732502" y="0"/>
                  <a:pt x="1872208" y="139706"/>
                  <a:pt x="1872208" y="312041"/>
                </a:cubicBezTo>
                <a:lnTo>
                  <a:pt x="1872208" y="2927959"/>
                </a:lnTo>
                <a:cubicBezTo>
                  <a:pt x="1872208" y="3100294"/>
                  <a:pt x="1732502" y="3240000"/>
                  <a:pt x="1560167" y="3240000"/>
                </a:cubicBezTo>
                <a:lnTo>
                  <a:pt x="312041" y="3240000"/>
                </a:lnTo>
                <a:cubicBezTo>
                  <a:pt x="139706" y="3240000"/>
                  <a:pt x="0" y="3100294"/>
                  <a:pt x="0" y="2927959"/>
                </a:cubicBezTo>
                <a:lnTo>
                  <a:pt x="0" y="312041"/>
                </a:lnTo>
                <a:cubicBezTo>
                  <a:pt x="0" y="139706"/>
                  <a:pt x="139706" y="0"/>
                  <a:pt x="31204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29" name="Rectangle 18">
            <a:extLst>
              <a:ext uri="{FF2B5EF4-FFF2-40B4-BE49-F238E27FC236}">
                <a16:creationId xmlns:a16="http://schemas.microsoft.com/office/drawing/2014/main" id="{D7170833-AD17-42E3-B4FD-953E276966F8}"/>
              </a:ext>
            </a:extLst>
          </p:cNvPr>
          <p:cNvSpPr/>
          <p:nvPr/>
        </p:nvSpPr>
        <p:spPr>
          <a:xfrm>
            <a:off x="5572952" y="2140456"/>
            <a:ext cx="491054" cy="390153"/>
          </a:xfrm>
          <a:custGeom>
            <a:avLst/>
            <a:gdLst/>
            <a:ahLst/>
            <a:cxnLst/>
            <a:rect l="l" t="t" r="r" b="b"/>
            <a:pathLst>
              <a:path w="3240000" h="2574247">
                <a:moveTo>
                  <a:pt x="2393400" y="1814089"/>
                </a:moveTo>
                <a:cubicBezTo>
                  <a:pt x="2363577" y="1814089"/>
                  <a:pt x="2339400" y="1838266"/>
                  <a:pt x="2339400" y="1868089"/>
                </a:cubicBezTo>
                <a:cubicBezTo>
                  <a:pt x="2339400" y="1897912"/>
                  <a:pt x="2363577" y="1922089"/>
                  <a:pt x="2393400" y="1922089"/>
                </a:cubicBezTo>
                <a:lnTo>
                  <a:pt x="2573400" y="1922089"/>
                </a:lnTo>
                <a:cubicBezTo>
                  <a:pt x="2603223" y="1922089"/>
                  <a:pt x="2627400" y="1897912"/>
                  <a:pt x="2627400" y="1868089"/>
                </a:cubicBezTo>
                <a:cubicBezTo>
                  <a:pt x="2627400" y="1838266"/>
                  <a:pt x="2603223" y="1814089"/>
                  <a:pt x="2573400" y="1814089"/>
                </a:cubicBezTo>
                <a:close/>
                <a:moveTo>
                  <a:pt x="173344" y="1814089"/>
                </a:moveTo>
                <a:cubicBezTo>
                  <a:pt x="143521" y="1814089"/>
                  <a:pt x="119344" y="1838266"/>
                  <a:pt x="119344" y="1868089"/>
                </a:cubicBezTo>
                <a:cubicBezTo>
                  <a:pt x="119344" y="1897912"/>
                  <a:pt x="143521" y="1922089"/>
                  <a:pt x="173344" y="1922089"/>
                </a:cubicBezTo>
                <a:lnTo>
                  <a:pt x="353344" y="1922089"/>
                </a:lnTo>
                <a:cubicBezTo>
                  <a:pt x="383167" y="1922089"/>
                  <a:pt x="407344" y="1897912"/>
                  <a:pt x="407344" y="1868089"/>
                </a:cubicBezTo>
                <a:cubicBezTo>
                  <a:pt x="407344" y="1838266"/>
                  <a:pt x="383167" y="1814089"/>
                  <a:pt x="353344" y="1814089"/>
                </a:cubicBezTo>
                <a:close/>
                <a:moveTo>
                  <a:pt x="2933496" y="1796081"/>
                </a:moveTo>
                <a:cubicBezTo>
                  <a:pt x="2893727" y="1796081"/>
                  <a:pt x="2861488" y="1828320"/>
                  <a:pt x="2861488" y="1868089"/>
                </a:cubicBezTo>
                <a:cubicBezTo>
                  <a:pt x="2861488" y="1907858"/>
                  <a:pt x="2893727" y="1940097"/>
                  <a:pt x="2933496" y="1940097"/>
                </a:cubicBezTo>
                <a:cubicBezTo>
                  <a:pt x="2973265" y="1940097"/>
                  <a:pt x="3005504" y="1907858"/>
                  <a:pt x="3005504" y="1868089"/>
                </a:cubicBezTo>
                <a:cubicBezTo>
                  <a:pt x="3005504" y="1828320"/>
                  <a:pt x="2973265" y="1796081"/>
                  <a:pt x="2933496" y="1796081"/>
                </a:cubicBezTo>
                <a:close/>
                <a:moveTo>
                  <a:pt x="119344" y="122856"/>
                </a:moveTo>
                <a:lnTo>
                  <a:pt x="119344" y="1728192"/>
                </a:lnTo>
                <a:lnTo>
                  <a:pt x="3120656" y="1728192"/>
                </a:lnTo>
                <a:lnTo>
                  <a:pt x="3120656" y="122856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2016224"/>
                </a:lnTo>
                <a:lnTo>
                  <a:pt x="1812079" y="2016224"/>
                </a:lnTo>
                <a:lnTo>
                  <a:pt x="1857107" y="2320159"/>
                </a:lnTo>
                <a:lnTo>
                  <a:pt x="2357140" y="2320159"/>
                </a:lnTo>
                <a:cubicBezTo>
                  <a:pt x="2427304" y="2320159"/>
                  <a:pt x="2484184" y="2377039"/>
                  <a:pt x="2484184" y="2447203"/>
                </a:cubicBezTo>
                <a:lnTo>
                  <a:pt x="2484184" y="2574247"/>
                </a:lnTo>
                <a:lnTo>
                  <a:pt x="755992" y="2574247"/>
                </a:lnTo>
                <a:lnTo>
                  <a:pt x="755992" y="2447203"/>
                </a:lnTo>
                <a:cubicBezTo>
                  <a:pt x="755992" y="2377039"/>
                  <a:pt x="812872" y="2320159"/>
                  <a:pt x="883036" y="2320159"/>
                </a:cubicBezTo>
                <a:lnTo>
                  <a:pt x="1382894" y="2320159"/>
                </a:lnTo>
                <a:lnTo>
                  <a:pt x="1427922" y="2016224"/>
                </a:lnTo>
                <a:lnTo>
                  <a:pt x="0" y="201622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30" name="Rounded Rectangle 25">
            <a:extLst>
              <a:ext uri="{FF2B5EF4-FFF2-40B4-BE49-F238E27FC236}">
                <a16:creationId xmlns:a16="http://schemas.microsoft.com/office/drawing/2014/main" id="{9522185C-638F-42D1-BB2A-6666C681B605}"/>
              </a:ext>
            </a:extLst>
          </p:cNvPr>
          <p:cNvSpPr/>
          <p:nvPr/>
        </p:nvSpPr>
        <p:spPr>
          <a:xfrm>
            <a:off x="6468698" y="2125303"/>
            <a:ext cx="299026" cy="420457"/>
          </a:xfrm>
          <a:custGeom>
            <a:avLst/>
            <a:gdLst/>
            <a:ahLst/>
            <a:cxnLst/>
            <a:rect l="l" t="t" r="r" b="b"/>
            <a:pathLst>
              <a:path w="2304256" h="3240000">
                <a:moveTo>
                  <a:pt x="954128" y="3024336"/>
                </a:moveTo>
                <a:cubicBezTo>
                  <a:pt x="924305" y="3024336"/>
                  <a:pt x="900128" y="3048513"/>
                  <a:pt x="900128" y="3078336"/>
                </a:cubicBezTo>
                <a:cubicBezTo>
                  <a:pt x="900128" y="3108159"/>
                  <a:pt x="924305" y="3132336"/>
                  <a:pt x="954128" y="3132336"/>
                </a:cubicBezTo>
                <a:lnTo>
                  <a:pt x="1350128" y="3132336"/>
                </a:lnTo>
                <a:cubicBezTo>
                  <a:pt x="1379951" y="3132336"/>
                  <a:pt x="1404128" y="3108159"/>
                  <a:pt x="1404128" y="3078336"/>
                </a:cubicBezTo>
                <a:cubicBezTo>
                  <a:pt x="1404128" y="3048513"/>
                  <a:pt x="1379951" y="3024336"/>
                  <a:pt x="1350128" y="3024336"/>
                </a:cubicBezTo>
                <a:close/>
                <a:moveTo>
                  <a:pt x="131531" y="224650"/>
                </a:moveTo>
                <a:lnTo>
                  <a:pt x="131531" y="2888946"/>
                </a:lnTo>
                <a:lnTo>
                  <a:pt x="2172725" y="2888946"/>
                </a:lnTo>
                <a:lnTo>
                  <a:pt x="2172725" y="224650"/>
                </a:lnTo>
                <a:close/>
                <a:moveTo>
                  <a:pt x="936128" y="73520"/>
                </a:moveTo>
                <a:cubicBezTo>
                  <a:pt x="916246" y="73520"/>
                  <a:pt x="900128" y="89638"/>
                  <a:pt x="900128" y="109520"/>
                </a:cubicBezTo>
                <a:cubicBezTo>
                  <a:pt x="900128" y="129402"/>
                  <a:pt x="916246" y="145520"/>
                  <a:pt x="936128" y="145520"/>
                </a:cubicBezTo>
                <a:lnTo>
                  <a:pt x="1368128" y="145520"/>
                </a:lnTo>
                <a:cubicBezTo>
                  <a:pt x="1388010" y="145520"/>
                  <a:pt x="1404128" y="129402"/>
                  <a:pt x="1404128" y="109520"/>
                </a:cubicBezTo>
                <a:cubicBezTo>
                  <a:pt x="1404128" y="89638"/>
                  <a:pt x="1388010" y="73520"/>
                  <a:pt x="1368128" y="73520"/>
                </a:cubicBezTo>
                <a:close/>
                <a:moveTo>
                  <a:pt x="155330" y="0"/>
                </a:moveTo>
                <a:lnTo>
                  <a:pt x="2148926" y="0"/>
                </a:lnTo>
                <a:cubicBezTo>
                  <a:pt x="2234712" y="0"/>
                  <a:pt x="2304256" y="69544"/>
                  <a:pt x="2304256" y="155330"/>
                </a:cubicBezTo>
                <a:lnTo>
                  <a:pt x="2304256" y="3084670"/>
                </a:lnTo>
                <a:cubicBezTo>
                  <a:pt x="2304256" y="3170456"/>
                  <a:pt x="2234712" y="3240000"/>
                  <a:pt x="2148926" y="3240000"/>
                </a:cubicBezTo>
                <a:lnTo>
                  <a:pt x="155330" y="3240000"/>
                </a:lnTo>
                <a:cubicBezTo>
                  <a:pt x="69544" y="3240000"/>
                  <a:pt x="0" y="3170456"/>
                  <a:pt x="0" y="3084670"/>
                </a:cubicBezTo>
                <a:lnTo>
                  <a:pt x="0" y="155330"/>
                </a:lnTo>
                <a:cubicBezTo>
                  <a:pt x="0" y="69544"/>
                  <a:pt x="69544" y="0"/>
                  <a:pt x="15533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31" name="Chord 14">
            <a:extLst>
              <a:ext uri="{FF2B5EF4-FFF2-40B4-BE49-F238E27FC236}">
                <a16:creationId xmlns:a16="http://schemas.microsoft.com/office/drawing/2014/main" id="{DBF976F7-53CD-43B7-9FE9-06139C339EC6}"/>
              </a:ext>
            </a:extLst>
          </p:cNvPr>
          <p:cNvSpPr/>
          <p:nvPr/>
        </p:nvSpPr>
        <p:spPr>
          <a:xfrm>
            <a:off x="5234145" y="5108619"/>
            <a:ext cx="512639" cy="646909"/>
          </a:xfrm>
          <a:custGeom>
            <a:avLst/>
            <a:gdLst/>
            <a:ahLst/>
            <a:cxnLst/>
            <a:rect l="l" t="t" r="r" b="b"/>
            <a:pathLst>
              <a:path w="2120980" h="2676504">
                <a:moveTo>
                  <a:pt x="824057" y="2198115"/>
                </a:moveTo>
                <a:lnTo>
                  <a:pt x="824057" y="2229022"/>
                </a:lnTo>
                <a:lnTo>
                  <a:pt x="751177" y="2229022"/>
                </a:lnTo>
                <a:lnTo>
                  <a:pt x="751177" y="2510330"/>
                </a:lnTo>
                <a:lnTo>
                  <a:pt x="824057" y="2510330"/>
                </a:lnTo>
                <a:lnTo>
                  <a:pt x="824057" y="2541237"/>
                </a:lnTo>
                <a:lnTo>
                  <a:pt x="1298129" y="2541237"/>
                </a:lnTo>
                <a:lnTo>
                  <a:pt x="1298129" y="2510330"/>
                </a:lnTo>
                <a:lnTo>
                  <a:pt x="1371008" y="2510330"/>
                </a:lnTo>
                <a:lnTo>
                  <a:pt x="1371008" y="2229022"/>
                </a:lnTo>
                <a:lnTo>
                  <a:pt x="1298129" y="2229022"/>
                </a:lnTo>
                <a:lnTo>
                  <a:pt x="1298129" y="2198115"/>
                </a:lnTo>
                <a:close/>
                <a:moveTo>
                  <a:pt x="1933495" y="134375"/>
                </a:moveTo>
                <a:cubicBezTo>
                  <a:pt x="1872496" y="128267"/>
                  <a:pt x="1778964" y="206162"/>
                  <a:pt x="1655092" y="316398"/>
                </a:cubicBezTo>
                <a:lnTo>
                  <a:pt x="1655092" y="762581"/>
                </a:lnTo>
                <a:lnTo>
                  <a:pt x="1651862" y="762581"/>
                </a:lnTo>
                <a:cubicBezTo>
                  <a:pt x="1647824" y="843406"/>
                  <a:pt x="1633793" y="920606"/>
                  <a:pt x="1611266" y="992211"/>
                </a:cubicBezTo>
                <a:cubicBezTo>
                  <a:pt x="1739269" y="1047184"/>
                  <a:pt x="1828260" y="986425"/>
                  <a:pt x="1895778" y="900656"/>
                </a:cubicBezTo>
                <a:cubicBezTo>
                  <a:pt x="1964561" y="813279"/>
                  <a:pt x="2016746" y="624382"/>
                  <a:pt x="2016490" y="465292"/>
                </a:cubicBezTo>
                <a:cubicBezTo>
                  <a:pt x="2023696" y="232949"/>
                  <a:pt x="1995287" y="140561"/>
                  <a:pt x="1933495" y="134375"/>
                </a:cubicBezTo>
                <a:close/>
                <a:moveTo>
                  <a:pt x="187485" y="134375"/>
                </a:moveTo>
                <a:cubicBezTo>
                  <a:pt x="125693" y="140561"/>
                  <a:pt x="97284" y="232949"/>
                  <a:pt x="104490" y="465292"/>
                </a:cubicBezTo>
                <a:cubicBezTo>
                  <a:pt x="104234" y="624382"/>
                  <a:pt x="156419" y="813279"/>
                  <a:pt x="225202" y="900656"/>
                </a:cubicBezTo>
                <a:cubicBezTo>
                  <a:pt x="292944" y="986710"/>
                  <a:pt x="382303" y="1047587"/>
                  <a:pt x="511026" y="991745"/>
                </a:cubicBezTo>
                <a:cubicBezTo>
                  <a:pt x="488627" y="920189"/>
                  <a:pt x="474740" y="843131"/>
                  <a:pt x="470841" y="762581"/>
                </a:cubicBezTo>
                <a:lnTo>
                  <a:pt x="467092" y="762581"/>
                </a:lnTo>
                <a:lnTo>
                  <a:pt x="467092" y="317447"/>
                </a:lnTo>
                <a:cubicBezTo>
                  <a:pt x="342616" y="206663"/>
                  <a:pt x="248680" y="128248"/>
                  <a:pt x="187485" y="134375"/>
                </a:cubicBezTo>
                <a:close/>
                <a:moveTo>
                  <a:pt x="171293" y="338"/>
                </a:moveTo>
                <a:cubicBezTo>
                  <a:pt x="267101" y="7324"/>
                  <a:pt x="383647" y="121035"/>
                  <a:pt x="467092" y="183917"/>
                </a:cubicBezTo>
                <a:lnTo>
                  <a:pt x="467092" y="127304"/>
                </a:lnTo>
                <a:cubicBezTo>
                  <a:pt x="446033" y="120339"/>
                  <a:pt x="431092" y="100383"/>
                  <a:pt x="431092" y="76938"/>
                </a:cubicBezTo>
                <a:cubicBezTo>
                  <a:pt x="431092" y="47115"/>
                  <a:pt x="455269" y="22938"/>
                  <a:pt x="485092" y="22938"/>
                </a:cubicBezTo>
                <a:lnTo>
                  <a:pt x="1637092" y="22938"/>
                </a:lnTo>
                <a:cubicBezTo>
                  <a:pt x="1666915" y="22938"/>
                  <a:pt x="1691092" y="47115"/>
                  <a:pt x="1691092" y="76938"/>
                </a:cubicBezTo>
                <a:cubicBezTo>
                  <a:pt x="1691092" y="100383"/>
                  <a:pt x="1676151" y="120339"/>
                  <a:pt x="1655092" y="127304"/>
                </a:cubicBezTo>
                <a:lnTo>
                  <a:pt x="1655092" y="182958"/>
                </a:lnTo>
                <a:cubicBezTo>
                  <a:pt x="1738474" y="119924"/>
                  <a:pt x="1854348" y="7289"/>
                  <a:pt x="1949687" y="338"/>
                </a:cubicBezTo>
                <a:cubicBezTo>
                  <a:pt x="2046947" y="-6754"/>
                  <a:pt x="2122836" y="96139"/>
                  <a:pt x="2120946" y="473736"/>
                </a:cubicBezTo>
                <a:cubicBezTo>
                  <a:pt x="2117166" y="673942"/>
                  <a:pt x="2058714" y="872497"/>
                  <a:pt x="1966316" y="974360"/>
                </a:cubicBezTo>
                <a:cubicBezTo>
                  <a:pt x="1875288" y="1074712"/>
                  <a:pt x="1740706" y="1159472"/>
                  <a:pt x="1574365" y="1087619"/>
                </a:cubicBezTo>
                <a:cubicBezTo>
                  <a:pt x="1498402" y="1256706"/>
                  <a:pt x="1371540" y="1383225"/>
                  <a:pt x="1220432" y="1434843"/>
                </a:cubicBezTo>
                <a:lnTo>
                  <a:pt x="1220432" y="1524098"/>
                </a:lnTo>
                <a:cubicBezTo>
                  <a:pt x="1242816" y="1529237"/>
                  <a:pt x="1259092" y="1549488"/>
                  <a:pt x="1259092" y="1573540"/>
                </a:cubicBezTo>
                <a:lnTo>
                  <a:pt x="1259092" y="1782216"/>
                </a:lnTo>
                <a:cubicBezTo>
                  <a:pt x="1259092" y="1806269"/>
                  <a:pt x="1242816" y="1826519"/>
                  <a:pt x="1220432" y="1831659"/>
                </a:cubicBezTo>
                <a:lnTo>
                  <a:pt x="1220432" y="1899972"/>
                </a:lnTo>
                <a:cubicBezTo>
                  <a:pt x="1220432" y="1908643"/>
                  <a:pt x="1218317" y="1916820"/>
                  <a:pt x="1214011" y="1923722"/>
                </a:cubicBezTo>
                <a:cubicBezTo>
                  <a:pt x="1480406" y="1939701"/>
                  <a:pt x="1673079" y="1996147"/>
                  <a:pt x="1682229" y="2062848"/>
                </a:cubicBezTo>
                <a:lnTo>
                  <a:pt x="1925188" y="2062848"/>
                </a:lnTo>
                <a:lnTo>
                  <a:pt x="1925188" y="2676504"/>
                </a:lnTo>
                <a:lnTo>
                  <a:pt x="196996" y="2676504"/>
                </a:lnTo>
                <a:lnTo>
                  <a:pt x="196996" y="2062848"/>
                </a:lnTo>
                <a:lnTo>
                  <a:pt x="427501" y="2062848"/>
                </a:lnTo>
                <a:cubicBezTo>
                  <a:pt x="436455" y="1995236"/>
                  <a:pt x="634470" y="1937990"/>
                  <a:pt x="907722" y="1923052"/>
                </a:cubicBezTo>
                <a:cubicBezTo>
                  <a:pt x="903729" y="1916275"/>
                  <a:pt x="901752" y="1908354"/>
                  <a:pt x="901752" y="1899972"/>
                </a:cubicBezTo>
                <a:lnTo>
                  <a:pt x="901752" y="1831659"/>
                </a:lnTo>
                <a:cubicBezTo>
                  <a:pt x="879369" y="1826519"/>
                  <a:pt x="863092" y="1806269"/>
                  <a:pt x="863092" y="1782216"/>
                </a:cubicBezTo>
                <a:lnTo>
                  <a:pt x="863092" y="1573540"/>
                </a:lnTo>
                <a:cubicBezTo>
                  <a:pt x="863092" y="1549488"/>
                  <a:pt x="879369" y="1529237"/>
                  <a:pt x="901752" y="1524098"/>
                </a:cubicBezTo>
                <a:lnTo>
                  <a:pt x="901752" y="1435225"/>
                </a:lnTo>
                <a:cubicBezTo>
                  <a:pt x="750211" y="1383280"/>
                  <a:pt x="623484" y="1256276"/>
                  <a:pt x="547795" y="1087211"/>
                </a:cubicBezTo>
                <a:cubicBezTo>
                  <a:pt x="380891" y="1159861"/>
                  <a:pt x="245901" y="1074942"/>
                  <a:pt x="154664" y="974360"/>
                </a:cubicBezTo>
                <a:cubicBezTo>
                  <a:pt x="62266" y="872497"/>
                  <a:pt x="3814" y="673942"/>
                  <a:pt x="34" y="473736"/>
                </a:cubicBezTo>
                <a:cubicBezTo>
                  <a:pt x="-1856" y="96139"/>
                  <a:pt x="74033" y="-6754"/>
                  <a:pt x="171293" y="3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32" name="Rounded Rectangle 6">
            <a:extLst>
              <a:ext uri="{FF2B5EF4-FFF2-40B4-BE49-F238E27FC236}">
                <a16:creationId xmlns:a16="http://schemas.microsoft.com/office/drawing/2014/main" id="{CB3B0585-EB6A-4504-871D-2503B64031B7}"/>
              </a:ext>
            </a:extLst>
          </p:cNvPr>
          <p:cNvSpPr/>
          <p:nvPr/>
        </p:nvSpPr>
        <p:spPr>
          <a:xfrm>
            <a:off x="3725573" y="2044917"/>
            <a:ext cx="508153" cy="516633"/>
          </a:xfrm>
          <a:custGeom>
            <a:avLst/>
            <a:gdLst/>
            <a:ahLst/>
            <a:cxnLst/>
            <a:rect l="l" t="t" r="r" b="b"/>
            <a:pathLst>
              <a:path w="3186824" h="3060919">
                <a:moveTo>
                  <a:pt x="1045874" y="2696689"/>
                </a:moveTo>
                <a:lnTo>
                  <a:pt x="2125874" y="2696689"/>
                </a:lnTo>
                <a:lnTo>
                  <a:pt x="2125874" y="2804689"/>
                </a:lnTo>
                <a:lnTo>
                  <a:pt x="1045874" y="2804689"/>
                </a:lnTo>
                <a:close/>
                <a:moveTo>
                  <a:pt x="1045874" y="2410468"/>
                </a:moveTo>
                <a:lnTo>
                  <a:pt x="2125874" y="2410468"/>
                </a:lnTo>
                <a:lnTo>
                  <a:pt x="2125874" y="2518468"/>
                </a:lnTo>
                <a:lnTo>
                  <a:pt x="1045874" y="2518468"/>
                </a:lnTo>
                <a:close/>
                <a:moveTo>
                  <a:pt x="1045874" y="2124247"/>
                </a:moveTo>
                <a:lnTo>
                  <a:pt x="2125874" y="2124247"/>
                </a:lnTo>
                <a:lnTo>
                  <a:pt x="2125874" y="2232247"/>
                </a:lnTo>
                <a:lnTo>
                  <a:pt x="1045874" y="2232247"/>
                </a:lnTo>
                <a:close/>
                <a:moveTo>
                  <a:pt x="902547" y="1956791"/>
                </a:moveTo>
                <a:lnTo>
                  <a:pt x="902547" y="2109191"/>
                </a:lnTo>
                <a:lnTo>
                  <a:pt x="902547" y="2185391"/>
                </a:lnTo>
                <a:lnTo>
                  <a:pt x="902547" y="2376263"/>
                </a:lnTo>
                <a:lnTo>
                  <a:pt x="902547" y="2973921"/>
                </a:lnTo>
                <a:lnTo>
                  <a:pt x="2284277" y="2973921"/>
                </a:lnTo>
                <a:lnTo>
                  <a:pt x="2284277" y="2376263"/>
                </a:lnTo>
                <a:lnTo>
                  <a:pt x="2284277" y="2185391"/>
                </a:lnTo>
                <a:lnTo>
                  <a:pt x="2284277" y="2109191"/>
                </a:lnTo>
                <a:lnTo>
                  <a:pt x="2284277" y="1956791"/>
                </a:lnTo>
                <a:close/>
                <a:moveTo>
                  <a:pt x="469172" y="1728191"/>
                </a:moveTo>
                <a:lnTo>
                  <a:pt x="469172" y="2185391"/>
                </a:lnTo>
                <a:lnTo>
                  <a:pt x="767127" y="2185391"/>
                </a:lnTo>
                <a:lnTo>
                  <a:pt x="767127" y="2109191"/>
                </a:lnTo>
                <a:lnTo>
                  <a:pt x="545372" y="2109191"/>
                </a:lnTo>
                <a:lnTo>
                  <a:pt x="545372" y="1804391"/>
                </a:lnTo>
                <a:lnTo>
                  <a:pt x="2641452" y="1804391"/>
                </a:lnTo>
                <a:lnTo>
                  <a:pt x="2641452" y="2109191"/>
                </a:lnTo>
                <a:lnTo>
                  <a:pt x="2419697" y="2109191"/>
                </a:lnTo>
                <a:lnTo>
                  <a:pt x="2419697" y="2185391"/>
                </a:lnTo>
                <a:lnTo>
                  <a:pt x="2717652" y="2185391"/>
                </a:lnTo>
                <a:lnTo>
                  <a:pt x="2717652" y="1728191"/>
                </a:lnTo>
                <a:close/>
                <a:moveTo>
                  <a:pt x="2819005" y="1350909"/>
                </a:moveTo>
                <a:cubicBezTo>
                  <a:pt x="2769294" y="1350909"/>
                  <a:pt x="2728995" y="1391208"/>
                  <a:pt x="2728995" y="1440919"/>
                </a:cubicBezTo>
                <a:cubicBezTo>
                  <a:pt x="2728995" y="1490630"/>
                  <a:pt x="2769294" y="1530929"/>
                  <a:pt x="2819005" y="1530929"/>
                </a:cubicBezTo>
                <a:cubicBezTo>
                  <a:pt x="2868716" y="1530929"/>
                  <a:pt x="2909015" y="1490630"/>
                  <a:pt x="2909015" y="1440919"/>
                </a:cubicBezTo>
                <a:cubicBezTo>
                  <a:pt x="2909015" y="1391208"/>
                  <a:pt x="2868716" y="1350909"/>
                  <a:pt x="2819005" y="1350909"/>
                </a:cubicBezTo>
                <a:close/>
                <a:moveTo>
                  <a:pt x="2509707" y="1350909"/>
                </a:moveTo>
                <a:cubicBezTo>
                  <a:pt x="2459996" y="1350909"/>
                  <a:pt x="2419697" y="1391208"/>
                  <a:pt x="2419697" y="1440919"/>
                </a:cubicBezTo>
                <a:cubicBezTo>
                  <a:pt x="2419697" y="1490630"/>
                  <a:pt x="2459996" y="1530929"/>
                  <a:pt x="2509707" y="1530929"/>
                </a:cubicBezTo>
                <a:cubicBezTo>
                  <a:pt x="2559418" y="1530929"/>
                  <a:pt x="2599717" y="1490630"/>
                  <a:pt x="2599717" y="1440919"/>
                </a:cubicBezTo>
                <a:cubicBezTo>
                  <a:pt x="2599717" y="1391208"/>
                  <a:pt x="2559418" y="1350909"/>
                  <a:pt x="2509707" y="1350909"/>
                </a:cubicBezTo>
                <a:close/>
                <a:moveTo>
                  <a:pt x="195993" y="1200328"/>
                </a:moveTo>
                <a:lnTo>
                  <a:pt x="2990831" y="1200328"/>
                </a:lnTo>
                <a:cubicBezTo>
                  <a:pt x="3099075" y="1200328"/>
                  <a:pt x="3186824" y="1288077"/>
                  <a:pt x="3186824" y="1396321"/>
                </a:cubicBezTo>
                <a:lnTo>
                  <a:pt x="3186824" y="2180270"/>
                </a:lnTo>
                <a:cubicBezTo>
                  <a:pt x="3186824" y="2288514"/>
                  <a:pt x="3099075" y="2376263"/>
                  <a:pt x="2990831" y="2376263"/>
                </a:cubicBezTo>
                <a:lnTo>
                  <a:pt x="2419697" y="2376263"/>
                </a:lnTo>
                <a:lnTo>
                  <a:pt x="2419697" y="3060919"/>
                </a:lnTo>
                <a:lnTo>
                  <a:pt x="767127" y="3060919"/>
                </a:lnTo>
                <a:lnTo>
                  <a:pt x="767127" y="2376263"/>
                </a:lnTo>
                <a:lnTo>
                  <a:pt x="195993" y="2376263"/>
                </a:lnTo>
                <a:cubicBezTo>
                  <a:pt x="87749" y="2376263"/>
                  <a:pt x="0" y="2288514"/>
                  <a:pt x="0" y="2180270"/>
                </a:cubicBezTo>
                <a:lnTo>
                  <a:pt x="0" y="1396321"/>
                </a:lnTo>
                <a:cubicBezTo>
                  <a:pt x="0" y="1288077"/>
                  <a:pt x="87749" y="1200328"/>
                  <a:pt x="195993" y="1200328"/>
                </a:cubicBezTo>
                <a:close/>
                <a:moveTo>
                  <a:pt x="767127" y="0"/>
                </a:moveTo>
                <a:lnTo>
                  <a:pt x="2419697" y="0"/>
                </a:lnTo>
                <a:lnTo>
                  <a:pt x="2419697" y="190589"/>
                </a:lnTo>
                <a:lnTo>
                  <a:pt x="2565249" y="190589"/>
                </a:lnTo>
                <a:cubicBezTo>
                  <a:pt x="2649419" y="190589"/>
                  <a:pt x="2717652" y="258822"/>
                  <a:pt x="2717652" y="342992"/>
                </a:cubicBezTo>
                <a:lnTo>
                  <a:pt x="2717652" y="1104989"/>
                </a:lnTo>
                <a:lnTo>
                  <a:pt x="2284277" y="1104989"/>
                </a:lnTo>
                <a:lnTo>
                  <a:pt x="2284277" y="1104128"/>
                </a:lnTo>
                <a:lnTo>
                  <a:pt x="2284277" y="190589"/>
                </a:lnTo>
                <a:lnTo>
                  <a:pt x="2284277" y="96523"/>
                </a:lnTo>
                <a:lnTo>
                  <a:pt x="902547" y="96523"/>
                </a:lnTo>
                <a:lnTo>
                  <a:pt x="902547" y="190589"/>
                </a:lnTo>
                <a:lnTo>
                  <a:pt x="902547" y="1104128"/>
                </a:lnTo>
                <a:lnTo>
                  <a:pt x="902547" y="1104989"/>
                </a:lnTo>
                <a:lnTo>
                  <a:pt x="469172" y="1104989"/>
                </a:lnTo>
                <a:lnTo>
                  <a:pt x="469172" y="342992"/>
                </a:lnTo>
                <a:cubicBezTo>
                  <a:pt x="469172" y="258822"/>
                  <a:pt x="537405" y="190589"/>
                  <a:pt x="621575" y="190589"/>
                </a:cubicBezTo>
                <a:lnTo>
                  <a:pt x="767127" y="19058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33" name="Oval 66">
            <a:extLst>
              <a:ext uri="{FF2B5EF4-FFF2-40B4-BE49-F238E27FC236}">
                <a16:creationId xmlns:a16="http://schemas.microsoft.com/office/drawing/2014/main" id="{E2AB8A97-FC0B-4FF7-86D8-0DC5891D36BB}"/>
              </a:ext>
            </a:extLst>
          </p:cNvPr>
          <p:cNvSpPr/>
          <p:nvPr/>
        </p:nvSpPr>
        <p:spPr>
          <a:xfrm rot="20700000">
            <a:off x="5451736" y="3207487"/>
            <a:ext cx="548680" cy="469988"/>
          </a:xfrm>
          <a:custGeom>
            <a:avLst/>
            <a:gdLst/>
            <a:ahLst/>
            <a:cxnLst/>
            <a:rect l="l" t="t" r="r" b="b"/>
            <a:pathLst>
              <a:path w="2901316" h="2485205">
                <a:moveTo>
                  <a:pt x="2901316" y="8833"/>
                </a:moveTo>
                <a:lnTo>
                  <a:pt x="2885407" y="69738"/>
                </a:lnTo>
                <a:lnTo>
                  <a:pt x="2890344" y="71061"/>
                </a:lnTo>
                <a:lnTo>
                  <a:pt x="2331295" y="2157461"/>
                </a:lnTo>
                <a:lnTo>
                  <a:pt x="2322295" y="2155049"/>
                </a:lnTo>
                <a:cubicBezTo>
                  <a:pt x="2311779" y="2339141"/>
                  <a:pt x="2127696" y="2485205"/>
                  <a:pt x="1902404" y="2485205"/>
                </a:cubicBezTo>
                <a:cubicBezTo>
                  <a:pt x="1669201" y="2485205"/>
                  <a:pt x="1480151" y="2328701"/>
                  <a:pt x="1480150" y="2135644"/>
                </a:cubicBezTo>
                <a:cubicBezTo>
                  <a:pt x="1480150" y="1942587"/>
                  <a:pt x="1669200" y="1786083"/>
                  <a:pt x="1902404" y="1786083"/>
                </a:cubicBezTo>
                <a:cubicBezTo>
                  <a:pt x="2026046" y="1786083"/>
                  <a:pt x="2137276" y="1830075"/>
                  <a:pt x="2213623" y="1901150"/>
                </a:cubicBezTo>
                <a:lnTo>
                  <a:pt x="2586815" y="508378"/>
                </a:lnTo>
                <a:lnTo>
                  <a:pt x="1283297" y="508378"/>
                </a:lnTo>
                <a:lnTo>
                  <a:pt x="847984" y="2132988"/>
                </a:lnTo>
                <a:lnTo>
                  <a:pt x="841776" y="2131324"/>
                </a:lnTo>
                <a:cubicBezTo>
                  <a:pt x="829584" y="2314002"/>
                  <a:pt x="646295" y="2458448"/>
                  <a:pt x="422254" y="2458448"/>
                </a:cubicBezTo>
                <a:cubicBezTo>
                  <a:pt x="189051" y="2458448"/>
                  <a:pt x="1" y="2301944"/>
                  <a:pt x="0" y="2108887"/>
                </a:cubicBezTo>
                <a:cubicBezTo>
                  <a:pt x="0" y="1915830"/>
                  <a:pt x="189051" y="1759326"/>
                  <a:pt x="422255" y="1759326"/>
                </a:cubicBezTo>
                <a:cubicBezTo>
                  <a:pt x="544771" y="1759326"/>
                  <a:pt x="655100" y="1802522"/>
                  <a:pt x="731465" y="1872378"/>
                </a:cubicBezTo>
                <a:lnTo>
                  <a:pt x="1233167" y="0"/>
                </a:lnTo>
                <a:lnTo>
                  <a:pt x="1266129" y="883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34" name="Isosceles Triangle 13">
            <a:extLst>
              <a:ext uri="{FF2B5EF4-FFF2-40B4-BE49-F238E27FC236}">
                <a16:creationId xmlns:a16="http://schemas.microsoft.com/office/drawing/2014/main" id="{AF38BD2B-DBA5-4C2A-BAD9-9D7A9F863ACA}"/>
              </a:ext>
            </a:extLst>
          </p:cNvPr>
          <p:cNvSpPr/>
          <p:nvPr/>
        </p:nvSpPr>
        <p:spPr>
          <a:xfrm rot="10800000">
            <a:off x="4502420" y="5059224"/>
            <a:ext cx="376548" cy="745701"/>
          </a:xfrm>
          <a:custGeom>
            <a:avLst/>
            <a:gdLst/>
            <a:ahLst/>
            <a:cxnLst/>
            <a:rect l="l" t="t" r="r" b="b"/>
            <a:pathLst>
              <a:path w="1613569" h="3195455">
                <a:moveTo>
                  <a:pt x="1348422" y="2012960"/>
                </a:moveTo>
                <a:lnTo>
                  <a:pt x="264249" y="2012960"/>
                </a:lnTo>
                <a:cubicBezTo>
                  <a:pt x="99656" y="1932015"/>
                  <a:pt x="172" y="1814225"/>
                  <a:pt x="0" y="1686651"/>
                </a:cubicBezTo>
                <a:lnTo>
                  <a:pt x="716785" y="1678553"/>
                </a:lnTo>
                <a:lnTo>
                  <a:pt x="716785" y="360000"/>
                </a:lnTo>
                <a:lnTo>
                  <a:pt x="716785" y="355479"/>
                </a:lnTo>
                <a:lnTo>
                  <a:pt x="717916" y="355479"/>
                </a:lnTo>
                <a:lnTo>
                  <a:pt x="806785" y="0"/>
                </a:lnTo>
                <a:lnTo>
                  <a:pt x="895655" y="355479"/>
                </a:lnTo>
                <a:lnTo>
                  <a:pt x="896785" y="355479"/>
                </a:lnTo>
                <a:lnTo>
                  <a:pt x="896785" y="360000"/>
                </a:lnTo>
                <a:lnTo>
                  <a:pt x="896785" y="1676520"/>
                </a:lnTo>
                <a:lnTo>
                  <a:pt x="1612906" y="1668429"/>
                </a:lnTo>
                <a:cubicBezTo>
                  <a:pt x="1622778" y="1802631"/>
                  <a:pt x="1521918" y="1928220"/>
                  <a:pt x="1348422" y="2012960"/>
                </a:cubicBezTo>
                <a:close/>
                <a:moveTo>
                  <a:pt x="1175921" y="2908428"/>
                </a:moveTo>
                <a:lnTo>
                  <a:pt x="437641" y="2908428"/>
                </a:lnTo>
                <a:lnTo>
                  <a:pt x="250570" y="2083962"/>
                </a:lnTo>
                <a:lnTo>
                  <a:pt x="1362992" y="2083962"/>
                </a:lnTo>
                <a:close/>
                <a:moveTo>
                  <a:pt x="1155969" y="3195455"/>
                </a:moveTo>
                <a:lnTo>
                  <a:pt x="457593" y="3195455"/>
                </a:lnTo>
                <a:cubicBezTo>
                  <a:pt x="397940" y="3195455"/>
                  <a:pt x="349581" y="3147096"/>
                  <a:pt x="349581" y="3087443"/>
                </a:cubicBezTo>
                <a:cubicBezTo>
                  <a:pt x="349581" y="3027790"/>
                  <a:pt x="397940" y="2979431"/>
                  <a:pt x="457593" y="2979431"/>
                </a:cubicBezTo>
                <a:lnTo>
                  <a:pt x="1155969" y="2979431"/>
                </a:lnTo>
                <a:cubicBezTo>
                  <a:pt x="1215622" y="2979431"/>
                  <a:pt x="1263981" y="3027790"/>
                  <a:pt x="1263981" y="3087443"/>
                </a:cubicBezTo>
                <a:cubicBezTo>
                  <a:pt x="1263981" y="3147096"/>
                  <a:pt x="1215622" y="3195455"/>
                  <a:pt x="1155969" y="319545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35" name="Smiley Face 14">
            <a:extLst>
              <a:ext uri="{FF2B5EF4-FFF2-40B4-BE49-F238E27FC236}">
                <a16:creationId xmlns:a16="http://schemas.microsoft.com/office/drawing/2014/main" id="{F3F33EA2-5E65-49EF-A209-3369E70C6DB5}"/>
              </a:ext>
            </a:extLst>
          </p:cNvPr>
          <p:cNvSpPr/>
          <p:nvPr/>
        </p:nvSpPr>
        <p:spPr>
          <a:xfrm>
            <a:off x="6931242" y="5152107"/>
            <a:ext cx="559934" cy="559934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26698" y="2215122"/>
                </a:moveTo>
                <a:cubicBezTo>
                  <a:pt x="1959656" y="2378616"/>
                  <a:pt x="1801229" y="2486070"/>
                  <a:pt x="1624533" y="2487892"/>
                </a:cubicBezTo>
                <a:cubicBezTo>
                  <a:pt x="1447837" y="2489714"/>
                  <a:pt x="1287227" y="2385551"/>
                  <a:pt x="1216828" y="2223474"/>
                </a:cubicBezTo>
                <a:lnTo>
                  <a:pt x="1039110" y="2300667"/>
                </a:lnTo>
                <a:cubicBezTo>
                  <a:pt x="1140541" y="2534187"/>
                  <a:pt x="1371947" y="2684266"/>
                  <a:pt x="1626531" y="2681641"/>
                </a:cubicBezTo>
                <a:cubicBezTo>
                  <a:pt x="1881115" y="2679016"/>
                  <a:pt x="2109376" y="2524196"/>
                  <a:pt x="2205970" y="2288634"/>
                </a:cubicBezTo>
                <a:close/>
                <a:moveTo>
                  <a:pt x="2165423" y="986226"/>
                </a:moveTo>
                <a:cubicBezTo>
                  <a:pt x="2072622" y="986226"/>
                  <a:pt x="1997392" y="1061456"/>
                  <a:pt x="1997392" y="1154257"/>
                </a:cubicBezTo>
                <a:cubicBezTo>
                  <a:pt x="1997392" y="1247058"/>
                  <a:pt x="2072622" y="1322288"/>
                  <a:pt x="2165423" y="1322288"/>
                </a:cubicBezTo>
                <a:cubicBezTo>
                  <a:pt x="2258224" y="1322288"/>
                  <a:pt x="2333454" y="1247058"/>
                  <a:pt x="2333454" y="1154257"/>
                </a:cubicBezTo>
                <a:cubicBezTo>
                  <a:pt x="2333454" y="1061456"/>
                  <a:pt x="2258224" y="986226"/>
                  <a:pt x="2165423" y="986226"/>
                </a:cubicBezTo>
                <a:close/>
                <a:moveTo>
                  <a:pt x="1107401" y="986226"/>
                </a:moveTo>
                <a:cubicBezTo>
                  <a:pt x="1014600" y="986226"/>
                  <a:pt x="939370" y="1061456"/>
                  <a:pt x="939370" y="1154257"/>
                </a:cubicBezTo>
                <a:cubicBezTo>
                  <a:pt x="939370" y="1247058"/>
                  <a:pt x="1014600" y="1322288"/>
                  <a:pt x="1107401" y="1322288"/>
                </a:cubicBezTo>
                <a:cubicBezTo>
                  <a:pt x="1200202" y="1322288"/>
                  <a:pt x="1275432" y="1247058"/>
                  <a:pt x="1275432" y="1154257"/>
                </a:cubicBezTo>
                <a:cubicBezTo>
                  <a:pt x="1275432" y="1061456"/>
                  <a:pt x="1200202" y="986226"/>
                  <a:pt x="1107401" y="98622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8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7" y="276671"/>
                </a:lnTo>
                <a:lnTo>
                  <a:pt x="2650470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29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29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0" y="2870071"/>
                </a:lnTo>
                <a:lnTo>
                  <a:pt x="2525757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8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2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3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2" y="2802158"/>
                  <a:pt x="474487" y="2765513"/>
                </a:cubicBezTo>
                <a:cubicBezTo>
                  <a:pt x="437842" y="2728868"/>
                  <a:pt x="402944" y="2690475"/>
                  <a:pt x="369929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4" y="2438097"/>
                  <a:pt x="195525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4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4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5" y="847812"/>
                </a:cubicBezTo>
                <a:cubicBezTo>
                  <a:pt x="220464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29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2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3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36" name="Smiley Face 12">
            <a:extLst>
              <a:ext uri="{FF2B5EF4-FFF2-40B4-BE49-F238E27FC236}">
                <a16:creationId xmlns:a16="http://schemas.microsoft.com/office/drawing/2014/main" id="{8778E789-07B2-49DE-B59D-45681607E824}"/>
              </a:ext>
            </a:extLst>
          </p:cNvPr>
          <p:cNvSpPr/>
          <p:nvPr/>
        </p:nvSpPr>
        <p:spPr>
          <a:xfrm>
            <a:off x="9474822" y="5152107"/>
            <a:ext cx="559934" cy="559934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613470" y="2077417"/>
                </a:moveTo>
                <a:cubicBezTo>
                  <a:pt x="1358886" y="2080042"/>
                  <a:pt x="1130625" y="2234862"/>
                  <a:pt x="1034031" y="2470424"/>
                </a:cubicBezTo>
                <a:lnTo>
                  <a:pt x="1213303" y="2543936"/>
                </a:lnTo>
                <a:cubicBezTo>
                  <a:pt x="1280345" y="2380442"/>
                  <a:pt x="1438772" y="2272988"/>
                  <a:pt x="1615468" y="2271166"/>
                </a:cubicBezTo>
                <a:cubicBezTo>
                  <a:pt x="1792164" y="2269344"/>
                  <a:pt x="1952774" y="2373507"/>
                  <a:pt x="2023173" y="2535584"/>
                </a:cubicBezTo>
                <a:lnTo>
                  <a:pt x="2200891" y="2458391"/>
                </a:lnTo>
                <a:cubicBezTo>
                  <a:pt x="2099460" y="2224871"/>
                  <a:pt x="1868054" y="2074792"/>
                  <a:pt x="1613470" y="2077417"/>
                </a:cubicBezTo>
                <a:close/>
                <a:moveTo>
                  <a:pt x="2165423" y="986226"/>
                </a:moveTo>
                <a:cubicBezTo>
                  <a:pt x="2072622" y="986226"/>
                  <a:pt x="1997392" y="1061456"/>
                  <a:pt x="1997392" y="1154257"/>
                </a:cubicBezTo>
                <a:cubicBezTo>
                  <a:pt x="1997392" y="1247058"/>
                  <a:pt x="2072622" y="1322288"/>
                  <a:pt x="2165423" y="1322288"/>
                </a:cubicBezTo>
                <a:cubicBezTo>
                  <a:pt x="2258224" y="1322288"/>
                  <a:pt x="2333454" y="1247058"/>
                  <a:pt x="2333454" y="1154257"/>
                </a:cubicBezTo>
                <a:cubicBezTo>
                  <a:pt x="2333454" y="1061456"/>
                  <a:pt x="2258224" y="986226"/>
                  <a:pt x="2165423" y="986226"/>
                </a:cubicBezTo>
                <a:close/>
                <a:moveTo>
                  <a:pt x="1107401" y="986226"/>
                </a:moveTo>
                <a:cubicBezTo>
                  <a:pt x="1014600" y="986226"/>
                  <a:pt x="939370" y="1061456"/>
                  <a:pt x="939370" y="1154257"/>
                </a:cubicBezTo>
                <a:cubicBezTo>
                  <a:pt x="939370" y="1247058"/>
                  <a:pt x="1014600" y="1322288"/>
                  <a:pt x="1107401" y="1322288"/>
                </a:cubicBezTo>
                <a:cubicBezTo>
                  <a:pt x="1200202" y="1322288"/>
                  <a:pt x="1275432" y="1247058"/>
                  <a:pt x="1275432" y="1154257"/>
                </a:cubicBezTo>
                <a:cubicBezTo>
                  <a:pt x="1275432" y="1061456"/>
                  <a:pt x="1200202" y="986226"/>
                  <a:pt x="1107401" y="98622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9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8" y="276671"/>
                </a:lnTo>
                <a:lnTo>
                  <a:pt x="2650471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30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30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1" y="2870071"/>
                </a:lnTo>
                <a:lnTo>
                  <a:pt x="2525758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9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3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4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3" y="2802158"/>
                  <a:pt x="474487" y="2765513"/>
                </a:cubicBezTo>
                <a:cubicBezTo>
                  <a:pt x="437842" y="2728868"/>
                  <a:pt x="402944" y="2690475"/>
                  <a:pt x="369930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5" y="2438097"/>
                  <a:pt x="195526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5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5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6" y="847812"/>
                </a:cubicBezTo>
                <a:cubicBezTo>
                  <a:pt x="220465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30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3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4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37" name="Smiley Face 15">
            <a:extLst>
              <a:ext uri="{FF2B5EF4-FFF2-40B4-BE49-F238E27FC236}">
                <a16:creationId xmlns:a16="http://schemas.microsoft.com/office/drawing/2014/main" id="{863B41C0-EF30-4A2F-8C2B-F7F3C99EDB5E}"/>
              </a:ext>
            </a:extLst>
          </p:cNvPr>
          <p:cNvSpPr/>
          <p:nvPr/>
        </p:nvSpPr>
        <p:spPr>
          <a:xfrm>
            <a:off x="7783195" y="5155178"/>
            <a:ext cx="553792" cy="553792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298433" y="2114441"/>
                </a:moveTo>
                <a:lnTo>
                  <a:pt x="1355104" y="2367205"/>
                </a:lnTo>
                <a:lnTo>
                  <a:pt x="1411009" y="2575845"/>
                </a:lnTo>
                <a:lnTo>
                  <a:pt x="2354338" y="2323081"/>
                </a:lnTo>
                <a:close/>
                <a:moveTo>
                  <a:pt x="2165423" y="986226"/>
                </a:moveTo>
                <a:cubicBezTo>
                  <a:pt x="2072622" y="986226"/>
                  <a:pt x="1997392" y="1061456"/>
                  <a:pt x="1997392" y="1154257"/>
                </a:cubicBezTo>
                <a:cubicBezTo>
                  <a:pt x="1997392" y="1247058"/>
                  <a:pt x="2072622" y="1322288"/>
                  <a:pt x="2165423" y="1322288"/>
                </a:cubicBezTo>
                <a:cubicBezTo>
                  <a:pt x="2258224" y="1322288"/>
                  <a:pt x="2333454" y="1247058"/>
                  <a:pt x="2333454" y="1154257"/>
                </a:cubicBezTo>
                <a:cubicBezTo>
                  <a:pt x="2333454" y="1061456"/>
                  <a:pt x="2258224" y="986226"/>
                  <a:pt x="2165423" y="986226"/>
                </a:cubicBezTo>
                <a:close/>
                <a:moveTo>
                  <a:pt x="1107401" y="986226"/>
                </a:moveTo>
                <a:cubicBezTo>
                  <a:pt x="1014600" y="986226"/>
                  <a:pt x="939370" y="1061456"/>
                  <a:pt x="939370" y="1154257"/>
                </a:cubicBezTo>
                <a:cubicBezTo>
                  <a:pt x="939370" y="1247058"/>
                  <a:pt x="1014600" y="1322288"/>
                  <a:pt x="1107401" y="1322288"/>
                </a:cubicBezTo>
                <a:cubicBezTo>
                  <a:pt x="1200202" y="1322288"/>
                  <a:pt x="1275432" y="1247058"/>
                  <a:pt x="1275432" y="1154257"/>
                </a:cubicBezTo>
                <a:cubicBezTo>
                  <a:pt x="1275432" y="1061456"/>
                  <a:pt x="1200202" y="986226"/>
                  <a:pt x="1107401" y="98622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8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7" y="276671"/>
                </a:lnTo>
                <a:lnTo>
                  <a:pt x="2650470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29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29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0" y="2870071"/>
                </a:lnTo>
                <a:lnTo>
                  <a:pt x="2525757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8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2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3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2" y="2802158"/>
                  <a:pt x="474487" y="2765513"/>
                </a:cubicBezTo>
                <a:cubicBezTo>
                  <a:pt x="437842" y="2728868"/>
                  <a:pt x="402944" y="2690475"/>
                  <a:pt x="369929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4" y="2438097"/>
                  <a:pt x="195525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4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4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5" y="847812"/>
                </a:cubicBezTo>
                <a:cubicBezTo>
                  <a:pt x="220464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29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2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3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7C69E9A8-68C3-441E-B514-ED9670DAE81C}"/>
              </a:ext>
            </a:extLst>
          </p:cNvPr>
          <p:cNvSpPr/>
          <p:nvPr/>
        </p:nvSpPr>
        <p:spPr>
          <a:xfrm>
            <a:off x="10326776" y="5148705"/>
            <a:ext cx="566738" cy="566738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249999" y="2117384"/>
                </a:moveTo>
                <a:lnTo>
                  <a:pt x="990192" y="2131776"/>
                </a:lnTo>
                <a:cubicBezTo>
                  <a:pt x="998682" y="2476365"/>
                  <a:pt x="1282526" y="2750154"/>
                  <a:pt x="1627197" y="2746216"/>
                </a:cubicBezTo>
                <a:cubicBezTo>
                  <a:pt x="1971867" y="2742279"/>
                  <a:pt x="2249383" y="2462077"/>
                  <a:pt x="2249999" y="2117384"/>
                </a:cubicBezTo>
                <a:close/>
                <a:moveTo>
                  <a:pt x="2505352" y="784338"/>
                </a:moveTo>
                <a:lnTo>
                  <a:pt x="1869332" y="1428843"/>
                </a:lnTo>
                <a:lnTo>
                  <a:pt x="2505352" y="1522122"/>
                </a:lnTo>
                <a:lnTo>
                  <a:pt x="2505352" y="1378597"/>
                </a:lnTo>
                <a:lnTo>
                  <a:pt x="2187887" y="1332038"/>
                </a:lnTo>
                <a:lnTo>
                  <a:pt x="2505352" y="1010338"/>
                </a:lnTo>
                <a:close/>
                <a:moveTo>
                  <a:pt x="734649" y="784338"/>
                </a:moveTo>
                <a:lnTo>
                  <a:pt x="734649" y="1010338"/>
                </a:lnTo>
                <a:lnTo>
                  <a:pt x="1052115" y="1332038"/>
                </a:lnTo>
                <a:lnTo>
                  <a:pt x="734649" y="1378597"/>
                </a:lnTo>
                <a:lnTo>
                  <a:pt x="734649" y="1522122"/>
                </a:lnTo>
                <a:lnTo>
                  <a:pt x="1370670" y="1428843"/>
                </a:ln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39" name="Smiley Face 14">
            <a:extLst>
              <a:ext uri="{FF2B5EF4-FFF2-40B4-BE49-F238E27FC236}">
                <a16:creationId xmlns:a16="http://schemas.microsoft.com/office/drawing/2014/main" id="{EC573CE4-9D88-4594-8B87-3CEA814D4115}"/>
              </a:ext>
            </a:extLst>
          </p:cNvPr>
          <p:cNvSpPr/>
          <p:nvPr/>
        </p:nvSpPr>
        <p:spPr>
          <a:xfrm>
            <a:off x="8629008" y="5155178"/>
            <a:ext cx="553792" cy="553792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26698" y="2215122"/>
                </a:moveTo>
                <a:cubicBezTo>
                  <a:pt x="1959656" y="2378616"/>
                  <a:pt x="1801229" y="2486070"/>
                  <a:pt x="1624533" y="2487892"/>
                </a:cubicBezTo>
                <a:cubicBezTo>
                  <a:pt x="1447837" y="2489714"/>
                  <a:pt x="1287227" y="2385551"/>
                  <a:pt x="1216828" y="2223474"/>
                </a:cubicBezTo>
                <a:lnTo>
                  <a:pt x="1039110" y="2300667"/>
                </a:lnTo>
                <a:cubicBezTo>
                  <a:pt x="1140541" y="2534187"/>
                  <a:pt x="1371947" y="2684266"/>
                  <a:pt x="1626531" y="2681641"/>
                </a:cubicBezTo>
                <a:cubicBezTo>
                  <a:pt x="1881115" y="2679016"/>
                  <a:pt x="2109376" y="2524196"/>
                  <a:pt x="2205970" y="2288634"/>
                </a:cubicBezTo>
                <a:close/>
                <a:moveTo>
                  <a:pt x="937973" y="986566"/>
                </a:moveTo>
                <a:cubicBezTo>
                  <a:pt x="850807" y="983371"/>
                  <a:pt x="762813" y="1002775"/>
                  <a:pt x="683096" y="1045110"/>
                </a:cubicBezTo>
                <a:cubicBezTo>
                  <a:pt x="523662" y="1129780"/>
                  <a:pt x="421680" y="1293248"/>
                  <a:pt x="415731" y="1473672"/>
                </a:cubicBezTo>
                <a:lnTo>
                  <a:pt x="615852" y="1480270"/>
                </a:lnTo>
                <a:cubicBezTo>
                  <a:pt x="619438" y="1371518"/>
                  <a:pt x="680908" y="1272986"/>
                  <a:pt x="777009" y="1221950"/>
                </a:cubicBezTo>
                <a:cubicBezTo>
                  <a:pt x="873110" y="1170914"/>
                  <a:pt x="989166" y="1175167"/>
                  <a:pt x="1081273" y="1233100"/>
                </a:cubicBezTo>
                <a:cubicBezTo>
                  <a:pt x="1173381" y="1291033"/>
                  <a:pt x="1227475" y="1393800"/>
                  <a:pt x="1223091" y="1502523"/>
                </a:cubicBezTo>
                <a:lnTo>
                  <a:pt x="1423160" y="1510590"/>
                </a:lnTo>
                <a:cubicBezTo>
                  <a:pt x="1430433" y="1330214"/>
                  <a:pt x="1340689" y="1159721"/>
                  <a:pt x="1187880" y="1063608"/>
                </a:cubicBezTo>
                <a:cubicBezTo>
                  <a:pt x="1111476" y="1015552"/>
                  <a:pt x="1025138" y="989760"/>
                  <a:pt x="937973" y="986566"/>
                </a:cubicBezTo>
                <a:close/>
                <a:moveTo>
                  <a:pt x="2306124" y="986566"/>
                </a:moveTo>
                <a:cubicBezTo>
                  <a:pt x="2218958" y="983371"/>
                  <a:pt x="2130964" y="1002775"/>
                  <a:pt x="2051247" y="1045110"/>
                </a:cubicBezTo>
                <a:cubicBezTo>
                  <a:pt x="1891813" y="1129780"/>
                  <a:pt x="1789831" y="1293248"/>
                  <a:pt x="1783882" y="1473672"/>
                </a:cubicBezTo>
                <a:lnTo>
                  <a:pt x="1984003" y="1480270"/>
                </a:lnTo>
                <a:cubicBezTo>
                  <a:pt x="1987589" y="1371518"/>
                  <a:pt x="2049059" y="1272986"/>
                  <a:pt x="2145160" y="1221950"/>
                </a:cubicBezTo>
                <a:cubicBezTo>
                  <a:pt x="2241261" y="1170914"/>
                  <a:pt x="2357317" y="1175167"/>
                  <a:pt x="2449424" y="1233100"/>
                </a:cubicBezTo>
                <a:cubicBezTo>
                  <a:pt x="2541532" y="1291033"/>
                  <a:pt x="2595626" y="1393800"/>
                  <a:pt x="2591242" y="1502523"/>
                </a:cubicBezTo>
                <a:lnTo>
                  <a:pt x="2791311" y="1510590"/>
                </a:lnTo>
                <a:cubicBezTo>
                  <a:pt x="2798584" y="1330214"/>
                  <a:pt x="2708840" y="1159721"/>
                  <a:pt x="2556031" y="1063608"/>
                </a:cubicBezTo>
                <a:cubicBezTo>
                  <a:pt x="2479627" y="1015552"/>
                  <a:pt x="2393289" y="989760"/>
                  <a:pt x="2306124" y="98656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8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7" y="276671"/>
                </a:lnTo>
                <a:lnTo>
                  <a:pt x="2650470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29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29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0" y="2870071"/>
                </a:lnTo>
                <a:lnTo>
                  <a:pt x="2525757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8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2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3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2" y="2802158"/>
                  <a:pt x="474487" y="2765513"/>
                </a:cubicBezTo>
                <a:cubicBezTo>
                  <a:pt x="437842" y="2728868"/>
                  <a:pt x="402944" y="2690475"/>
                  <a:pt x="369929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4" y="2438097"/>
                  <a:pt x="195525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4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4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5" y="847812"/>
                </a:cubicBezTo>
                <a:cubicBezTo>
                  <a:pt x="220464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29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2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3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40" name="Rectangle 16">
            <a:extLst>
              <a:ext uri="{FF2B5EF4-FFF2-40B4-BE49-F238E27FC236}">
                <a16:creationId xmlns:a16="http://schemas.microsoft.com/office/drawing/2014/main" id="{A5883C14-01F2-4740-961E-3E3279406514}"/>
              </a:ext>
            </a:extLst>
          </p:cNvPr>
          <p:cNvSpPr/>
          <p:nvPr/>
        </p:nvSpPr>
        <p:spPr>
          <a:xfrm rot="2700000">
            <a:off x="4639898" y="3093431"/>
            <a:ext cx="389390" cy="698103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41" name="Rectangle 9">
            <a:extLst>
              <a:ext uri="{FF2B5EF4-FFF2-40B4-BE49-F238E27FC236}">
                <a16:creationId xmlns:a16="http://schemas.microsoft.com/office/drawing/2014/main" id="{6C8F8A39-2194-4365-ADA2-98F325F533BA}"/>
              </a:ext>
            </a:extLst>
          </p:cNvPr>
          <p:cNvSpPr/>
          <p:nvPr/>
        </p:nvSpPr>
        <p:spPr>
          <a:xfrm>
            <a:off x="3715374" y="3118528"/>
            <a:ext cx="527335" cy="493633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42" name="Round Same Side Corner Rectangle 6">
            <a:extLst>
              <a:ext uri="{FF2B5EF4-FFF2-40B4-BE49-F238E27FC236}">
                <a16:creationId xmlns:a16="http://schemas.microsoft.com/office/drawing/2014/main" id="{2E4899E1-E9E5-4C1A-9ADD-E22034513734}"/>
              </a:ext>
            </a:extLst>
          </p:cNvPr>
          <p:cNvSpPr/>
          <p:nvPr/>
        </p:nvSpPr>
        <p:spPr>
          <a:xfrm rot="2700000">
            <a:off x="6293228" y="5049763"/>
            <a:ext cx="190721" cy="764622"/>
          </a:xfrm>
          <a:custGeom>
            <a:avLst/>
            <a:gdLst/>
            <a:ahLst/>
            <a:cxnLst/>
            <a:rect l="l" t="t" r="r" b="b"/>
            <a:pathLst>
              <a:path w="1035916" h="4153123">
                <a:moveTo>
                  <a:pt x="277501" y="3759099"/>
                </a:moveTo>
                <a:lnTo>
                  <a:pt x="758408" y="3759099"/>
                </a:lnTo>
                <a:lnTo>
                  <a:pt x="517954" y="4153123"/>
                </a:lnTo>
                <a:close/>
                <a:moveTo>
                  <a:pt x="42612" y="2944898"/>
                </a:moveTo>
                <a:cubicBezTo>
                  <a:pt x="153922" y="2941505"/>
                  <a:pt x="246502" y="2889483"/>
                  <a:pt x="275675" y="2819018"/>
                </a:cubicBezTo>
                <a:cubicBezTo>
                  <a:pt x="304648" y="2892614"/>
                  <a:pt x="403763" y="2945872"/>
                  <a:pt x="521107" y="2945872"/>
                </a:cubicBezTo>
                <a:cubicBezTo>
                  <a:pt x="638453" y="2945872"/>
                  <a:pt x="737567" y="2892613"/>
                  <a:pt x="766540" y="2819017"/>
                </a:cubicBezTo>
                <a:cubicBezTo>
                  <a:pt x="795133" y="2888142"/>
                  <a:pt x="884783" y="2939514"/>
                  <a:pt x="993299" y="2944464"/>
                </a:cubicBezTo>
                <a:lnTo>
                  <a:pt x="776840" y="3657264"/>
                </a:lnTo>
                <a:lnTo>
                  <a:pt x="258940" y="3657264"/>
                </a:lnTo>
                <a:close/>
                <a:moveTo>
                  <a:pt x="809102" y="564558"/>
                </a:moveTo>
                <a:lnTo>
                  <a:pt x="1035914" y="564558"/>
                </a:lnTo>
                <a:lnTo>
                  <a:pt x="1035915" y="2838682"/>
                </a:lnTo>
                <a:cubicBezTo>
                  <a:pt x="1029586" y="2840409"/>
                  <a:pt x="1023074" y="2840731"/>
                  <a:pt x="1016490" y="2840731"/>
                </a:cubicBezTo>
                <a:cubicBezTo>
                  <a:pt x="901952" y="2840731"/>
                  <a:pt x="809102" y="2743612"/>
                  <a:pt x="809101" y="2623810"/>
                </a:cubicBezTo>
                <a:close/>
                <a:moveTo>
                  <a:pt x="310569" y="564558"/>
                </a:moveTo>
                <a:lnTo>
                  <a:pt x="725347" y="564558"/>
                </a:lnTo>
                <a:lnTo>
                  <a:pt x="725347" y="2633342"/>
                </a:lnTo>
                <a:cubicBezTo>
                  <a:pt x="725347" y="2747880"/>
                  <a:pt x="632496" y="2840731"/>
                  <a:pt x="517958" y="2840731"/>
                </a:cubicBezTo>
                <a:cubicBezTo>
                  <a:pt x="403420" y="2840731"/>
                  <a:pt x="310569" y="2747880"/>
                  <a:pt x="310569" y="2633342"/>
                </a:cubicBezTo>
                <a:close/>
                <a:moveTo>
                  <a:pt x="0" y="564557"/>
                </a:moveTo>
                <a:lnTo>
                  <a:pt x="226813" y="564557"/>
                </a:lnTo>
                <a:lnTo>
                  <a:pt x="226813" y="2623810"/>
                </a:lnTo>
                <a:cubicBezTo>
                  <a:pt x="226813" y="2743612"/>
                  <a:pt x="133962" y="2840731"/>
                  <a:pt x="19424" y="2840730"/>
                </a:cubicBezTo>
                <a:cubicBezTo>
                  <a:pt x="12841" y="2840730"/>
                  <a:pt x="6329" y="2840409"/>
                  <a:pt x="0" y="2838682"/>
                </a:cubicBezTo>
                <a:close/>
                <a:moveTo>
                  <a:pt x="71964" y="71964"/>
                </a:moveTo>
                <a:cubicBezTo>
                  <a:pt x="116427" y="27501"/>
                  <a:pt x="177852" y="0"/>
                  <a:pt x="245701" y="0"/>
                </a:cubicBezTo>
                <a:lnTo>
                  <a:pt x="790215" y="0"/>
                </a:lnTo>
                <a:cubicBezTo>
                  <a:pt x="925912" y="0"/>
                  <a:pt x="1035916" y="110004"/>
                  <a:pt x="1035916" y="245701"/>
                </a:cubicBezTo>
                <a:cubicBezTo>
                  <a:pt x="1035916" y="327601"/>
                  <a:pt x="1035915" y="409501"/>
                  <a:pt x="1035915" y="491401"/>
                </a:cubicBezTo>
                <a:lnTo>
                  <a:pt x="0" y="491401"/>
                </a:lnTo>
                <a:lnTo>
                  <a:pt x="0" y="245701"/>
                </a:lnTo>
                <a:cubicBezTo>
                  <a:pt x="0" y="177853"/>
                  <a:pt x="27501" y="116427"/>
                  <a:pt x="71964" y="7196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43" name="Frame 17">
            <a:extLst>
              <a:ext uri="{FF2B5EF4-FFF2-40B4-BE49-F238E27FC236}">
                <a16:creationId xmlns:a16="http://schemas.microsoft.com/office/drawing/2014/main" id="{A2BC7973-BCA1-4DC1-A557-F82D611A63B9}"/>
              </a:ext>
            </a:extLst>
          </p:cNvPr>
          <p:cNvSpPr/>
          <p:nvPr/>
        </p:nvSpPr>
        <p:spPr>
          <a:xfrm>
            <a:off x="3690435" y="4186698"/>
            <a:ext cx="508153" cy="508153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15456" y="380544"/>
                </a:moveTo>
                <a:lnTo>
                  <a:pt x="415456" y="385333"/>
                </a:lnTo>
                <a:lnTo>
                  <a:pt x="385333" y="385333"/>
                </a:lnTo>
                <a:lnTo>
                  <a:pt x="385333" y="2854667"/>
                </a:lnTo>
                <a:lnTo>
                  <a:pt x="1529120" y="2854667"/>
                </a:lnTo>
                <a:cubicBezTo>
                  <a:pt x="1267123" y="2430711"/>
                  <a:pt x="997530" y="1721825"/>
                  <a:pt x="436017" y="1672600"/>
                </a:cubicBezTo>
                <a:lnTo>
                  <a:pt x="600235" y="1185112"/>
                </a:lnTo>
                <a:cubicBezTo>
                  <a:pt x="1132790" y="1359573"/>
                  <a:pt x="1278822" y="1550851"/>
                  <a:pt x="1544730" y="1923929"/>
                </a:cubicBezTo>
                <a:cubicBezTo>
                  <a:pt x="1789452" y="1379400"/>
                  <a:pt x="1927092" y="1088696"/>
                  <a:pt x="2233403" y="596568"/>
                </a:cubicBezTo>
                <a:lnTo>
                  <a:pt x="2770666" y="596568"/>
                </a:lnTo>
                <a:cubicBezTo>
                  <a:pt x="2331495" y="1220469"/>
                  <a:pt x="1907612" y="2113878"/>
                  <a:pt x="1578489" y="2854667"/>
                </a:cubicBezTo>
                <a:lnTo>
                  <a:pt x="2854667" y="2854667"/>
                </a:lnTo>
                <a:lnTo>
                  <a:pt x="2854667" y="596568"/>
                </a:lnTo>
                <a:lnTo>
                  <a:pt x="2858395" y="596568"/>
                </a:lnTo>
                <a:lnTo>
                  <a:pt x="2858395" y="380544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3240000"/>
                </a:lnTo>
                <a:lnTo>
                  <a:pt x="0" y="3240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44" name="Rounded Rectangle 5">
            <a:extLst>
              <a:ext uri="{FF2B5EF4-FFF2-40B4-BE49-F238E27FC236}">
                <a16:creationId xmlns:a16="http://schemas.microsoft.com/office/drawing/2014/main" id="{70E1B9BF-3E26-4C9D-8BFF-78989F6DDF47}"/>
              </a:ext>
            </a:extLst>
          </p:cNvPr>
          <p:cNvSpPr/>
          <p:nvPr/>
        </p:nvSpPr>
        <p:spPr>
          <a:xfrm flipH="1">
            <a:off x="9416620" y="2127387"/>
            <a:ext cx="504633" cy="416291"/>
          </a:xfrm>
          <a:custGeom>
            <a:avLst/>
            <a:gdLst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3217557" h="2654282">
                <a:moveTo>
                  <a:pt x="1384251" y="661544"/>
                </a:moveTo>
                <a:cubicBezTo>
                  <a:pt x="1489083" y="661544"/>
                  <a:pt x="1574067" y="746528"/>
                  <a:pt x="1574067" y="851360"/>
                </a:cubicBezTo>
                <a:cubicBezTo>
                  <a:pt x="1574067" y="956192"/>
                  <a:pt x="1489083" y="1041176"/>
                  <a:pt x="1384251" y="1041176"/>
                </a:cubicBezTo>
                <a:cubicBezTo>
                  <a:pt x="1279419" y="1041176"/>
                  <a:pt x="1194435" y="956192"/>
                  <a:pt x="1194435" y="851360"/>
                </a:cubicBezTo>
                <a:cubicBezTo>
                  <a:pt x="1194435" y="746528"/>
                  <a:pt x="1279419" y="661544"/>
                  <a:pt x="1384251" y="661544"/>
                </a:cubicBezTo>
                <a:close/>
                <a:moveTo>
                  <a:pt x="1993421" y="661544"/>
                </a:moveTo>
                <a:cubicBezTo>
                  <a:pt x="2098253" y="661544"/>
                  <a:pt x="2183237" y="746528"/>
                  <a:pt x="2183237" y="851360"/>
                </a:cubicBezTo>
                <a:cubicBezTo>
                  <a:pt x="2183237" y="956192"/>
                  <a:pt x="2098253" y="1041176"/>
                  <a:pt x="1993421" y="1041176"/>
                </a:cubicBezTo>
                <a:cubicBezTo>
                  <a:pt x="1888589" y="1041176"/>
                  <a:pt x="1803605" y="956192"/>
                  <a:pt x="1803605" y="851360"/>
                </a:cubicBezTo>
                <a:cubicBezTo>
                  <a:pt x="1803605" y="746528"/>
                  <a:pt x="1888589" y="661544"/>
                  <a:pt x="1993421" y="661544"/>
                </a:cubicBezTo>
                <a:close/>
                <a:moveTo>
                  <a:pt x="2602591" y="661544"/>
                </a:moveTo>
                <a:cubicBezTo>
                  <a:pt x="2707423" y="661544"/>
                  <a:pt x="2792407" y="746528"/>
                  <a:pt x="2792407" y="851360"/>
                </a:cubicBezTo>
                <a:cubicBezTo>
                  <a:pt x="2792407" y="956192"/>
                  <a:pt x="2707423" y="1041176"/>
                  <a:pt x="2602591" y="1041176"/>
                </a:cubicBezTo>
                <a:cubicBezTo>
                  <a:pt x="2497759" y="1041176"/>
                  <a:pt x="2412775" y="956192"/>
                  <a:pt x="2412775" y="851360"/>
                </a:cubicBezTo>
                <a:cubicBezTo>
                  <a:pt x="2412775" y="746528"/>
                  <a:pt x="2497759" y="661544"/>
                  <a:pt x="2602591" y="661544"/>
                </a:cubicBezTo>
                <a:close/>
                <a:moveTo>
                  <a:pt x="677114" y="569491"/>
                </a:moveTo>
                <a:lnTo>
                  <a:pt x="330916" y="569491"/>
                </a:lnTo>
                <a:cubicBezTo>
                  <a:pt x="148156" y="569491"/>
                  <a:pt x="0" y="717647"/>
                  <a:pt x="0" y="900407"/>
                </a:cubicBezTo>
                <a:lnTo>
                  <a:pt x="0" y="1952009"/>
                </a:lnTo>
                <a:cubicBezTo>
                  <a:pt x="0" y="2134769"/>
                  <a:pt x="148156" y="2282925"/>
                  <a:pt x="330916" y="2282925"/>
                </a:cubicBezTo>
                <a:lnTo>
                  <a:pt x="711670" y="2282925"/>
                </a:lnTo>
                <a:cubicBezTo>
                  <a:pt x="639726" y="2394386"/>
                  <a:pt x="647101" y="2475544"/>
                  <a:pt x="275077" y="2654282"/>
                </a:cubicBezTo>
                <a:cubicBezTo>
                  <a:pt x="900998" y="2583693"/>
                  <a:pt x="998412" y="2552618"/>
                  <a:pt x="1294529" y="2282925"/>
                </a:cubicBezTo>
                <a:lnTo>
                  <a:pt x="2117356" y="2282925"/>
                </a:lnTo>
                <a:cubicBezTo>
                  <a:pt x="2251554" y="2282925"/>
                  <a:pt x="2367095" y="2203043"/>
                  <a:pt x="2418395" y="2087951"/>
                </a:cubicBezTo>
                <a:cubicBezTo>
                  <a:pt x="2205538" y="2022975"/>
                  <a:pt x="2032941" y="1932583"/>
                  <a:pt x="1830857" y="1799347"/>
                </a:cubicBezTo>
                <a:lnTo>
                  <a:pt x="1008030" y="1799347"/>
                </a:lnTo>
                <a:cubicBezTo>
                  <a:pt x="825270" y="1799347"/>
                  <a:pt x="677114" y="1651191"/>
                  <a:pt x="677114" y="1468431"/>
                </a:cubicBezTo>
                <a:lnTo>
                  <a:pt x="677114" y="569491"/>
                </a:lnTo>
                <a:close/>
                <a:moveTo>
                  <a:pt x="2886641" y="0"/>
                </a:moveTo>
                <a:lnTo>
                  <a:pt x="1100201" y="0"/>
                </a:lnTo>
                <a:cubicBezTo>
                  <a:pt x="917441" y="0"/>
                  <a:pt x="769285" y="148156"/>
                  <a:pt x="769285" y="330916"/>
                </a:cubicBezTo>
                <a:lnTo>
                  <a:pt x="769285" y="1382518"/>
                </a:lnTo>
                <a:cubicBezTo>
                  <a:pt x="769285" y="1565278"/>
                  <a:pt x="917441" y="1713434"/>
                  <a:pt x="1100201" y="1713434"/>
                </a:cubicBezTo>
                <a:lnTo>
                  <a:pt x="1923028" y="1713434"/>
                </a:lnTo>
                <a:cubicBezTo>
                  <a:pt x="2301032" y="1962656"/>
                  <a:pt x="2453037" y="2007378"/>
                  <a:pt x="3078958" y="2077967"/>
                </a:cubicBezTo>
                <a:cubicBezTo>
                  <a:pt x="2713759" y="1878758"/>
                  <a:pt x="2673367" y="1899957"/>
                  <a:pt x="2505887" y="1713434"/>
                </a:cubicBezTo>
                <a:lnTo>
                  <a:pt x="2886641" y="1713434"/>
                </a:lnTo>
                <a:cubicBezTo>
                  <a:pt x="3069401" y="1713434"/>
                  <a:pt x="3217557" y="1565278"/>
                  <a:pt x="3217557" y="1382518"/>
                </a:cubicBezTo>
                <a:lnTo>
                  <a:pt x="3217557" y="330916"/>
                </a:lnTo>
                <a:cubicBezTo>
                  <a:pt x="3217557" y="148156"/>
                  <a:pt x="3069401" y="0"/>
                  <a:pt x="288664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sp>
        <p:nvSpPr>
          <p:cNvPr id="45" name="Teardrop 1">
            <a:extLst>
              <a:ext uri="{FF2B5EF4-FFF2-40B4-BE49-F238E27FC236}">
                <a16:creationId xmlns:a16="http://schemas.microsoft.com/office/drawing/2014/main" id="{29C3FABA-638E-4745-8C9A-B09A29BEA097}"/>
              </a:ext>
            </a:extLst>
          </p:cNvPr>
          <p:cNvSpPr/>
          <p:nvPr/>
        </p:nvSpPr>
        <p:spPr>
          <a:xfrm rot="18805991">
            <a:off x="9440892" y="1112629"/>
            <a:ext cx="551843" cy="546086"/>
          </a:xfrm>
          <a:custGeom>
            <a:avLst/>
            <a:gdLst/>
            <a:ahLst/>
            <a:cxnLst/>
            <a:rect l="l" t="t" r="r" b="b"/>
            <a:pathLst>
              <a:path w="1807241" h="1788383">
                <a:moveTo>
                  <a:pt x="712876" y="1117592"/>
                </a:moveTo>
                <a:cubicBezTo>
                  <a:pt x="771173" y="1181828"/>
                  <a:pt x="811089" y="1255910"/>
                  <a:pt x="847925" y="1348018"/>
                </a:cubicBezTo>
                <a:cubicBezTo>
                  <a:pt x="814544" y="1418896"/>
                  <a:pt x="753893" y="1474052"/>
                  <a:pt x="679064" y="1498332"/>
                </a:cubicBezTo>
                <a:lnTo>
                  <a:pt x="308226" y="1106637"/>
                </a:lnTo>
                <a:cubicBezTo>
                  <a:pt x="336560" y="1033247"/>
                  <a:pt x="394949" y="975701"/>
                  <a:pt x="467546" y="946245"/>
                </a:cubicBezTo>
                <a:cubicBezTo>
                  <a:pt x="577903" y="998968"/>
                  <a:pt x="654580" y="1053357"/>
                  <a:pt x="712876" y="1117592"/>
                </a:cubicBezTo>
                <a:close/>
                <a:moveTo>
                  <a:pt x="1038527" y="398886"/>
                </a:moveTo>
                <a:lnTo>
                  <a:pt x="1405560" y="786562"/>
                </a:lnTo>
                <a:cubicBezTo>
                  <a:pt x="1374476" y="799049"/>
                  <a:pt x="1340402" y="804299"/>
                  <a:pt x="1305054" y="803332"/>
                </a:cubicBezTo>
                <a:lnTo>
                  <a:pt x="1008167" y="795212"/>
                </a:lnTo>
                <a:lnTo>
                  <a:pt x="1016288" y="498325"/>
                </a:lnTo>
                <a:cubicBezTo>
                  <a:pt x="1017255" y="462976"/>
                  <a:pt x="1024360" y="429240"/>
                  <a:pt x="1038527" y="398886"/>
                </a:cubicBezTo>
                <a:close/>
                <a:moveTo>
                  <a:pt x="1097925" y="218888"/>
                </a:moveTo>
                <a:cubicBezTo>
                  <a:pt x="992582" y="279303"/>
                  <a:pt x="921871" y="392886"/>
                  <a:pt x="921053" y="523256"/>
                </a:cubicBezTo>
                <a:lnTo>
                  <a:pt x="919136" y="828763"/>
                </a:lnTo>
                <a:lnTo>
                  <a:pt x="830924" y="915875"/>
                </a:lnTo>
                <a:lnTo>
                  <a:pt x="525417" y="913958"/>
                </a:lnTo>
                <a:cubicBezTo>
                  <a:pt x="403891" y="913196"/>
                  <a:pt x="296188" y="973343"/>
                  <a:pt x="234366" y="1067831"/>
                </a:cubicBezTo>
                <a:lnTo>
                  <a:pt x="710285" y="1570519"/>
                </a:lnTo>
                <a:cubicBezTo>
                  <a:pt x="811872" y="1510375"/>
                  <a:pt x="878808" y="1399439"/>
                  <a:pt x="879603" y="1272618"/>
                </a:cubicBezTo>
                <a:lnTo>
                  <a:pt x="881520" y="967111"/>
                </a:lnTo>
                <a:lnTo>
                  <a:pt x="969732" y="879999"/>
                </a:lnTo>
                <a:lnTo>
                  <a:pt x="1275239" y="881916"/>
                </a:lnTo>
                <a:cubicBezTo>
                  <a:pt x="1400271" y="882701"/>
                  <a:pt x="1510670" y="819011"/>
                  <a:pt x="1573529" y="721242"/>
                </a:cubicBezTo>
                <a:close/>
                <a:moveTo>
                  <a:pt x="1162945" y="27894"/>
                </a:moveTo>
                <a:lnTo>
                  <a:pt x="1782798" y="682611"/>
                </a:lnTo>
                <a:cubicBezTo>
                  <a:pt x="1816692" y="718411"/>
                  <a:pt x="1815147" y="774907"/>
                  <a:pt x="1779347" y="808801"/>
                </a:cubicBezTo>
                <a:cubicBezTo>
                  <a:pt x="1743547" y="842694"/>
                  <a:pt x="1687050" y="841149"/>
                  <a:pt x="1653157" y="805349"/>
                </a:cubicBezTo>
                <a:lnTo>
                  <a:pt x="1644015" y="795693"/>
                </a:lnTo>
                <a:cubicBezTo>
                  <a:pt x="1561789" y="910282"/>
                  <a:pt x="1426630" y="983636"/>
                  <a:pt x="1274606" y="982683"/>
                </a:cubicBezTo>
                <a:lnTo>
                  <a:pt x="980378" y="980836"/>
                </a:lnTo>
                <a:lnTo>
                  <a:pt x="980378" y="1270380"/>
                </a:lnTo>
                <a:cubicBezTo>
                  <a:pt x="980378" y="1427425"/>
                  <a:pt x="901198" y="1565976"/>
                  <a:pt x="779756" y="1647056"/>
                </a:cubicBezTo>
                <a:cubicBezTo>
                  <a:pt x="807405" y="1681913"/>
                  <a:pt x="803595" y="1732594"/>
                  <a:pt x="770486" y="1763941"/>
                </a:cubicBezTo>
                <a:cubicBezTo>
                  <a:pt x="734686" y="1797834"/>
                  <a:pt x="678189" y="1796289"/>
                  <a:pt x="644296" y="1760489"/>
                </a:cubicBezTo>
                <a:lnTo>
                  <a:pt x="24442" y="1105772"/>
                </a:lnTo>
                <a:cubicBezTo>
                  <a:pt x="-9451" y="1069973"/>
                  <a:pt x="-7906" y="1013476"/>
                  <a:pt x="27894" y="979583"/>
                </a:cubicBezTo>
                <a:cubicBezTo>
                  <a:pt x="63694" y="945689"/>
                  <a:pt x="120190" y="947235"/>
                  <a:pt x="154084" y="983034"/>
                </a:cubicBezTo>
                <a:lnTo>
                  <a:pt x="163237" y="992702"/>
                </a:lnTo>
                <a:cubicBezTo>
                  <a:pt x="244774" y="882877"/>
                  <a:pt x="375836" y="813180"/>
                  <a:pt x="523178" y="813180"/>
                </a:cubicBezTo>
                <a:lnTo>
                  <a:pt x="818460" y="813180"/>
                </a:lnTo>
                <a:lnTo>
                  <a:pt x="820284" y="522622"/>
                </a:lnTo>
                <a:cubicBezTo>
                  <a:pt x="821285" y="363119"/>
                  <a:pt x="903845" y="223207"/>
                  <a:pt x="1028952" y="143673"/>
                </a:cubicBezTo>
                <a:cubicBezTo>
                  <a:pt x="999689" y="108599"/>
                  <a:pt x="1002953" y="56445"/>
                  <a:pt x="1036755" y="24443"/>
                </a:cubicBezTo>
                <a:cubicBezTo>
                  <a:pt x="1072555" y="-9451"/>
                  <a:pt x="1129052" y="-7906"/>
                  <a:pt x="1162945" y="278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46" name="Rectangle 130">
            <a:extLst>
              <a:ext uri="{FF2B5EF4-FFF2-40B4-BE49-F238E27FC236}">
                <a16:creationId xmlns:a16="http://schemas.microsoft.com/office/drawing/2014/main" id="{A65D9723-1D61-4C9F-ABCA-895A15F85960}"/>
              </a:ext>
            </a:extLst>
          </p:cNvPr>
          <p:cNvSpPr/>
          <p:nvPr/>
        </p:nvSpPr>
        <p:spPr>
          <a:xfrm>
            <a:off x="10247020" y="1112695"/>
            <a:ext cx="544577" cy="547049"/>
          </a:xfrm>
          <a:custGeom>
            <a:avLst/>
            <a:gdLst/>
            <a:ahLst/>
            <a:cxnLst/>
            <a:rect l="l" t="t" r="r" b="b"/>
            <a:pathLst>
              <a:path w="371900" h="373588">
                <a:moveTo>
                  <a:pt x="297080" y="129105"/>
                </a:moveTo>
                <a:lnTo>
                  <a:pt x="284273" y="219737"/>
                </a:lnTo>
                <a:lnTo>
                  <a:pt x="305496" y="219737"/>
                </a:lnTo>
                <a:lnTo>
                  <a:pt x="333001" y="129105"/>
                </a:lnTo>
                <a:close/>
                <a:moveTo>
                  <a:pt x="228265" y="129105"/>
                </a:moveTo>
                <a:lnTo>
                  <a:pt x="228265" y="219737"/>
                </a:lnTo>
                <a:lnTo>
                  <a:pt x="250807" y="219737"/>
                </a:lnTo>
                <a:lnTo>
                  <a:pt x="263614" y="129105"/>
                </a:lnTo>
                <a:close/>
                <a:moveTo>
                  <a:pt x="157021" y="129105"/>
                </a:moveTo>
                <a:lnTo>
                  <a:pt x="175826" y="219737"/>
                </a:lnTo>
                <a:lnTo>
                  <a:pt x="195129" y="219737"/>
                </a:lnTo>
                <a:lnTo>
                  <a:pt x="195129" y="129105"/>
                </a:lnTo>
                <a:close/>
                <a:moveTo>
                  <a:pt x="93087" y="129105"/>
                </a:moveTo>
                <a:lnTo>
                  <a:pt x="117372" y="219737"/>
                </a:lnTo>
                <a:lnTo>
                  <a:pt x="141984" y="219737"/>
                </a:lnTo>
                <a:lnTo>
                  <a:pt x="123179" y="129105"/>
                </a:lnTo>
                <a:close/>
                <a:moveTo>
                  <a:pt x="58494" y="0"/>
                </a:moveTo>
                <a:lnTo>
                  <a:pt x="84208" y="95969"/>
                </a:lnTo>
                <a:lnTo>
                  <a:pt x="354346" y="95969"/>
                </a:lnTo>
                <a:lnTo>
                  <a:pt x="354346" y="97437"/>
                </a:lnTo>
                <a:cubicBezTo>
                  <a:pt x="356087" y="96136"/>
                  <a:pt x="357928" y="96353"/>
                  <a:pt x="359747" y="96905"/>
                </a:cubicBezTo>
                <a:lnTo>
                  <a:pt x="360371" y="97095"/>
                </a:lnTo>
                <a:cubicBezTo>
                  <a:pt x="368954" y="99700"/>
                  <a:pt x="373801" y="108770"/>
                  <a:pt x="371196" y="117354"/>
                </a:cubicBezTo>
                <a:lnTo>
                  <a:pt x="333339" y="242097"/>
                </a:lnTo>
                <a:cubicBezTo>
                  <a:pt x="331591" y="247858"/>
                  <a:pt x="326929" y="251935"/>
                  <a:pt x="321206" y="252122"/>
                </a:cubicBezTo>
                <a:lnTo>
                  <a:pt x="321206" y="252873"/>
                </a:lnTo>
                <a:lnTo>
                  <a:pt x="313576" y="252873"/>
                </a:lnTo>
                <a:cubicBezTo>
                  <a:pt x="313378" y="253010"/>
                  <a:pt x="313229" y="252967"/>
                  <a:pt x="313080" y="252922"/>
                </a:cubicBezTo>
                <a:lnTo>
                  <a:pt x="312919" y="252873"/>
                </a:lnTo>
                <a:lnTo>
                  <a:pt x="126251" y="252873"/>
                </a:lnTo>
                <a:lnTo>
                  <a:pt x="133971" y="281687"/>
                </a:lnTo>
                <a:lnTo>
                  <a:pt x="321075" y="281687"/>
                </a:lnTo>
                <a:lnTo>
                  <a:pt x="321075" y="314823"/>
                </a:lnTo>
                <a:lnTo>
                  <a:pt x="318480" y="314823"/>
                </a:lnTo>
                <a:cubicBezTo>
                  <a:pt x="329614" y="318311"/>
                  <a:pt x="336414" y="328969"/>
                  <a:pt x="336414" y="341215"/>
                </a:cubicBezTo>
                <a:cubicBezTo>
                  <a:pt x="336414" y="359094"/>
                  <a:pt x="321920" y="373588"/>
                  <a:pt x="304041" y="373588"/>
                </a:cubicBezTo>
                <a:cubicBezTo>
                  <a:pt x="286162" y="373588"/>
                  <a:pt x="271668" y="359094"/>
                  <a:pt x="271668" y="341215"/>
                </a:cubicBezTo>
                <a:cubicBezTo>
                  <a:pt x="271668" y="328969"/>
                  <a:pt x="278468" y="318311"/>
                  <a:pt x="289602" y="314823"/>
                </a:cubicBezTo>
                <a:lnTo>
                  <a:pt x="142850" y="314823"/>
                </a:lnTo>
                <a:lnTo>
                  <a:pt x="143397" y="316865"/>
                </a:lnTo>
                <a:cubicBezTo>
                  <a:pt x="151629" y="321811"/>
                  <a:pt x="156401" y="330956"/>
                  <a:pt x="156401" y="341215"/>
                </a:cubicBezTo>
                <a:cubicBezTo>
                  <a:pt x="156401" y="359094"/>
                  <a:pt x="141907" y="373588"/>
                  <a:pt x="124028" y="373588"/>
                </a:cubicBezTo>
                <a:cubicBezTo>
                  <a:pt x="106149" y="373588"/>
                  <a:pt x="91655" y="359094"/>
                  <a:pt x="91655" y="341215"/>
                </a:cubicBezTo>
                <a:cubicBezTo>
                  <a:pt x="91655" y="329356"/>
                  <a:pt x="98032" y="318986"/>
                  <a:pt x="108649" y="315212"/>
                </a:cubicBezTo>
                <a:lnTo>
                  <a:pt x="33542" y="34909"/>
                </a:lnTo>
                <a:lnTo>
                  <a:pt x="0" y="34909"/>
                </a:lnTo>
                <a:lnTo>
                  <a:pt x="0" y="1773"/>
                </a:lnTo>
                <a:lnTo>
                  <a:pt x="51879" y="177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47" name="Right Triangle 17">
            <a:extLst>
              <a:ext uri="{FF2B5EF4-FFF2-40B4-BE49-F238E27FC236}">
                <a16:creationId xmlns:a16="http://schemas.microsoft.com/office/drawing/2014/main" id="{612121E8-A494-49D1-A642-0110D4CF0458}"/>
              </a:ext>
            </a:extLst>
          </p:cNvPr>
          <p:cNvSpPr>
            <a:spLocks noChangeAspect="1"/>
          </p:cNvSpPr>
          <p:nvPr/>
        </p:nvSpPr>
        <p:spPr>
          <a:xfrm>
            <a:off x="8677673" y="4151307"/>
            <a:ext cx="478148" cy="569324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1999321" y="2603448"/>
                </a:moveTo>
                <a:lnTo>
                  <a:pt x="1999321" y="2772810"/>
                </a:lnTo>
                <a:lnTo>
                  <a:pt x="2528507" y="2772810"/>
                </a:lnTo>
                <a:lnTo>
                  <a:pt x="2528507" y="2603448"/>
                </a:lnTo>
                <a:close/>
                <a:moveTo>
                  <a:pt x="2263914" y="2230929"/>
                </a:moveTo>
                <a:cubicBezTo>
                  <a:pt x="2516419" y="2230929"/>
                  <a:pt x="2721114" y="2435624"/>
                  <a:pt x="2721114" y="2688129"/>
                </a:cubicBezTo>
                <a:cubicBezTo>
                  <a:pt x="2721114" y="2940634"/>
                  <a:pt x="2516419" y="3145329"/>
                  <a:pt x="2263914" y="3145329"/>
                </a:cubicBezTo>
                <a:cubicBezTo>
                  <a:pt x="2011409" y="3145329"/>
                  <a:pt x="1806714" y="2940634"/>
                  <a:pt x="1806714" y="2688129"/>
                </a:cubicBezTo>
                <a:cubicBezTo>
                  <a:pt x="1806714" y="2435624"/>
                  <a:pt x="2011409" y="2230929"/>
                  <a:pt x="2263914" y="2230929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48" name="Right Triangle 17">
            <a:extLst>
              <a:ext uri="{FF2B5EF4-FFF2-40B4-BE49-F238E27FC236}">
                <a16:creationId xmlns:a16="http://schemas.microsoft.com/office/drawing/2014/main" id="{0EEA41D7-77AC-43E7-8140-A8577D8EE5E7}"/>
              </a:ext>
            </a:extLst>
          </p:cNvPr>
          <p:cNvSpPr>
            <a:spLocks noChangeAspect="1"/>
          </p:cNvSpPr>
          <p:nvPr/>
        </p:nvSpPr>
        <p:spPr>
          <a:xfrm>
            <a:off x="7802631" y="4151307"/>
            <a:ext cx="478148" cy="569324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2179233" y="2431577"/>
                </a:moveTo>
                <a:lnTo>
                  <a:pt x="2179233" y="2611489"/>
                </a:lnTo>
                <a:lnTo>
                  <a:pt x="1999321" y="2611489"/>
                </a:lnTo>
                <a:lnTo>
                  <a:pt x="1999321" y="2780851"/>
                </a:lnTo>
                <a:lnTo>
                  <a:pt x="2179233" y="2780851"/>
                </a:lnTo>
                <a:lnTo>
                  <a:pt x="2179233" y="2960763"/>
                </a:lnTo>
                <a:lnTo>
                  <a:pt x="2348595" y="2960763"/>
                </a:lnTo>
                <a:lnTo>
                  <a:pt x="2348595" y="2780851"/>
                </a:lnTo>
                <a:lnTo>
                  <a:pt x="2528507" y="2780851"/>
                </a:lnTo>
                <a:lnTo>
                  <a:pt x="2528507" y="2611489"/>
                </a:lnTo>
                <a:lnTo>
                  <a:pt x="2348595" y="2611489"/>
                </a:lnTo>
                <a:lnTo>
                  <a:pt x="2348595" y="2431577"/>
                </a:lnTo>
                <a:close/>
                <a:moveTo>
                  <a:pt x="2263914" y="2238970"/>
                </a:moveTo>
                <a:cubicBezTo>
                  <a:pt x="2516419" y="2238970"/>
                  <a:pt x="2721114" y="2443665"/>
                  <a:pt x="2721114" y="2696170"/>
                </a:cubicBezTo>
                <a:cubicBezTo>
                  <a:pt x="2721114" y="2948675"/>
                  <a:pt x="2516419" y="3153370"/>
                  <a:pt x="2263914" y="3153370"/>
                </a:cubicBezTo>
                <a:cubicBezTo>
                  <a:pt x="2011409" y="3153370"/>
                  <a:pt x="1806714" y="2948675"/>
                  <a:pt x="1806714" y="2696170"/>
                </a:cubicBezTo>
                <a:cubicBezTo>
                  <a:pt x="1806714" y="2443665"/>
                  <a:pt x="2011409" y="2238970"/>
                  <a:pt x="2263914" y="2238970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49" name="Right Triangle 17">
            <a:extLst>
              <a:ext uri="{FF2B5EF4-FFF2-40B4-BE49-F238E27FC236}">
                <a16:creationId xmlns:a16="http://schemas.microsoft.com/office/drawing/2014/main" id="{79C7526C-0313-4987-9840-336B519A8E78}"/>
              </a:ext>
            </a:extLst>
          </p:cNvPr>
          <p:cNvSpPr>
            <a:spLocks noChangeAspect="1"/>
          </p:cNvSpPr>
          <p:nvPr/>
        </p:nvSpPr>
        <p:spPr>
          <a:xfrm>
            <a:off x="9552715" y="4151307"/>
            <a:ext cx="478148" cy="569324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2136698" y="2449196"/>
                </a:moveTo>
                <a:lnTo>
                  <a:pt x="2016940" y="2568954"/>
                </a:lnTo>
                <a:lnTo>
                  <a:pt x="2144156" y="2696170"/>
                </a:lnTo>
                <a:lnTo>
                  <a:pt x="2016940" y="2823386"/>
                </a:lnTo>
                <a:lnTo>
                  <a:pt x="2136698" y="2943144"/>
                </a:lnTo>
                <a:lnTo>
                  <a:pt x="2263914" y="2815928"/>
                </a:lnTo>
                <a:lnTo>
                  <a:pt x="2391130" y="2943144"/>
                </a:lnTo>
                <a:lnTo>
                  <a:pt x="2510888" y="2823386"/>
                </a:lnTo>
                <a:lnTo>
                  <a:pt x="2383672" y="2696170"/>
                </a:lnTo>
                <a:lnTo>
                  <a:pt x="2510888" y="2568954"/>
                </a:lnTo>
                <a:lnTo>
                  <a:pt x="2391130" y="2449196"/>
                </a:lnTo>
                <a:lnTo>
                  <a:pt x="2263914" y="2576412"/>
                </a:lnTo>
                <a:close/>
                <a:moveTo>
                  <a:pt x="2263914" y="2238970"/>
                </a:moveTo>
                <a:cubicBezTo>
                  <a:pt x="2516419" y="2238970"/>
                  <a:pt x="2721114" y="2443665"/>
                  <a:pt x="2721114" y="2696170"/>
                </a:cubicBezTo>
                <a:cubicBezTo>
                  <a:pt x="2721114" y="2948675"/>
                  <a:pt x="2516419" y="3153370"/>
                  <a:pt x="2263914" y="3153370"/>
                </a:cubicBezTo>
                <a:cubicBezTo>
                  <a:pt x="2011409" y="3153370"/>
                  <a:pt x="1806714" y="2948675"/>
                  <a:pt x="1806714" y="2696170"/>
                </a:cubicBezTo>
                <a:cubicBezTo>
                  <a:pt x="1806714" y="2443665"/>
                  <a:pt x="2011409" y="2238970"/>
                  <a:pt x="2263914" y="2238970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0" name="Oval 44">
            <a:extLst>
              <a:ext uri="{FF2B5EF4-FFF2-40B4-BE49-F238E27FC236}">
                <a16:creationId xmlns:a16="http://schemas.microsoft.com/office/drawing/2014/main" id="{F07C25ED-F6FB-4568-AE59-C30516EF9081}"/>
              </a:ext>
            </a:extLst>
          </p:cNvPr>
          <p:cNvSpPr>
            <a:spLocks noChangeAspect="1"/>
          </p:cNvSpPr>
          <p:nvPr/>
        </p:nvSpPr>
        <p:spPr>
          <a:xfrm>
            <a:off x="10427756" y="4151307"/>
            <a:ext cx="478148" cy="569324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2519839" y="2469622"/>
                </a:moveTo>
                <a:lnTo>
                  <a:pt x="2201779" y="2787682"/>
                </a:lnTo>
                <a:lnTo>
                  <a:pt x="2003023" y="2588926"/>
                </a:lnTo>
                <a:lnTo>
                  <a:pt x="1901669" y="2690281"/>
                </a:lnTo>
                <a:lnTo>
                  <a:pt x="2203868" y="2992480"/>
                </a:lnTo>
                <a:lnTo>
                  <a:pt x="2305222" y="2891125"/>
                </a:lnTo>
                <a:lnTo>
                  <a:pt x="2303133" y="2889037"/>
                </a:lnTo>
                <a:lnTo>
                  <a:pt x="2621194" y="2570977"/>
                </a:lnTo>
                <a:close/>
                <a:moveTo>
                  <a:pt x="2263914" y="2238970"/>
                </a:moveTo>
                <a:cubicBezTo>
                  <a:pt x="2516419" y="2238970"/>
                  <a:pt x="2721114" y="2443665"/>
                  <a:pt x="2721114" y="2696170"/>
                </a:cubicBezTo>
                <a:cubicBezTo>
                  <a:pt x="2721114" y="2948675"/>
                  <a:pt x="2516419" y="3153370"/>
                  <a:pt x="2263914" y="3153370"/>
                </a:cubicBezTo>
                <a:cubicBezTo>
                  <a:pt x="2011409" y="3153370"/>
                  <a:pt x="1806714" y="2948675"/>
                  <a:pt x="1806714" y="2696170"/>
                </a:cubicBezTo>
                <a:cubicBezTo>
                  <a:pt x="1806714" y="2443665"/>
                  <a:pt x="2011409" y="2238970"/>
                  <a:pt x="2263914" y="2238970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0"/>
          </a:p>
        </p:txBody>
      </p:sp>
      <p:sp>
        <p:nvSpPr>
          <p:cNvPr id="51" name="Text Placeholder 1">
            <a:extLst>
              <a:ext uri="{FF2B5EF4-FFF2-40B4-BE49-F238E27FC236}">
                <a16:creationId xmlns:a16="http://schemas.microsoft.com/office/drawing/2014/main" id="{DF8E5BD2-0817-40DA-90DC-27177AF9C154}"/>
              </a:ext>
            </a:extLst>
          </p:cNvPr>
          <p:cNvSpPr txBox="1">
            <a:spLocks/>
          </p:cNvSpPr>
          <p:nvPr/>
        </p:nvSpPr>
        <p:spPr>
          <a:xfrm rot="16200000">
            <a:off x="727583" y="2575013"/>
            <a:ext cx="3719669" cy="1763666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5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ICON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258B4C6-755D-4194-BAE3-0F8B02C796D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9788" y="822960"/>
            <a:ext cx="3932237" cy="1234440"/>
          </a:xfrm>
          <a:prstGeom prst="rect">
            <a:avLst/>
          </a:prstGeom>
        </p:spPr>
        <p:txBody>
          <a:bodyPr/>
          <a:lstStyle/>
          <a:p>
            <a:endParaRPr lang="th-TH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A73E7F2-0D1B-4161-9990-323EEBA4C01F}"/>
              </a:ext>
            </a:extLst>
          </p:cNvPr>
          <p:cNvSpPr>
            <a:spLocks noGrp="1"/>
          </p:cNvSpPr>
          <p:nvPr>
            <p:ph type="pic" idx="4294967295"/>
          </p:nvPr>
        </p:nvSpPr>
        <p:spPr>
          <a:xfrm>
            <a:off x="5183188" y="822961"/>
            <a:ext cx="6172200" cy="5038090"/>
          </a:xfrm>
          <a:prstGeom prst="rect">
            <a:avLst/>
          </a:prstGeom>
        </p:spPr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930E2E-0077-40B9-8D9B-8B322B2DC6F2}"/>
              </a:ext>
            </a:extLst>
          </p:cNvPr>
          <p:cNvSpPr>
            <a:spLocks noGrp="1"/>
          </p:cNvSpPr>
          <p:nvPr>
            <p:ph type="body" sz="half" idx="4294967295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846648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631</TotalTime>
  <Words>691</Words>
  <Application>Microsoft Office PowerPoint</Application>
  <PresentationFormat>แบบจอกว้าง</PresentationFormat>
  <Paragraphs>86</Paragraphs>
  <Slides>10</Slides>
  <Notes>1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6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10</vt:i4>
      </vt:variant>
    </vt:vector>
  </HeadingPairs>
  <TitlesOfParts>
    <vt:vector size="17" baseType="lpstr">
      <vt:lpstr>Arial</vt:lpstr>
      <vt:lpstr>Arial Black</vt:lpstr>
      <vt:lpstr>Arial Rounded MT Bold</vt:lpstr>
      <vt:lpstr>Calibri</vt:lpstr>
      <vt:lpstr>Calibri Light</vt:lpstr>
      <vt:lpstr>kanit</vt:lpstr>
      <vt:lpstr>Office Theme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นคร คำกิติ</dc:creator>
  <cp:lastModifiedBy>Mr.Nakorn  Khamkiti</cp:lastModifiedBy>
  <cp:revision>59</cp:revision>
  <dcterms:created xsi:type="dcterms:W3CDTF">2021-09-26T04:57:27Z</dcterms:created>
  <dcterms:modified xsi:type="dcterms:W3CDTF">2024-09-09T08:28:29Z</dcterms:modified>
</cp:coreProperties>
</file>