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6" r:id="rId2"/>
    <p:sldId id="273" r:id="rId3"/>
    <p:sldId id="272" r:id="rId4"/>
    <p:sldId id="271" r:id="rId5"/>
    <p:sldId id="269" r:id="rId6"/>
    <p:sldId id="268" r:id="rId7"/>
    <p:sldId id="267" r:id="rId8"/>
    <p:sldId id="256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493A5C-D62C-4796-BC54-E7EFBE2A88E0}">
          <p14:sldIdLst>
            <p14:sldId id="276"/>
            <p14:sldId id="273"/>
            <p14:sldId id="272"/>
            <p14:sldId id="271"/>
            <p14:sldId id="269"/>
            <p14:sldId id="268"/>
            <p14:sldId id="267"/>
            <p14:sldId id="256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7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636" y="-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67"/>
    </p:cViewPr>
  </p:sorter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667CD4-EBFD-44BC-A6AC-AED8678ADA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AAD391-9451-4D63-BFF8-287F7011B1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BF3E7-1F74-421C-A5DA-A6D5BC1E7E09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DC023E-BB17-4285-A56F-81C11CA9BF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358D14-E677-4CA2-9CA6-CC8588C1F5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21A69-B671-4200-BE8E-C9AC416F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7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773A8-D28E-49BA-AFA6-6F5ECF24E5FB}" type="datetimeFigureOut">
              <a:rPr lang="th-TH" smtClean="0"/>
              <a:t>09/09/67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ED193-3128-4547-839C-71B969BE3BC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2961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ED193-3128-4547-839C-71B969BE3BC0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9750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45861-0B74-4E9F-89B8-618750343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15400" y="6337300"/>
            <a:ext cx="2743200" cy="365125"/>
          </a:xfrm>
        </p:spPr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958736-CFD7-4C42-B63C-58C3D021B655}"/>
              </a:ext>
            </a:extLst>
          </p:cNvPr>
          <p:cNvSpPr txBox="1"/>
          <p:nvPr userDrawn="1"/>
        </p:nvSpPr>
        <p:spPr>
          <a:xfrm>
            <a:off x="2133600" y="10134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  <p:sp>
        <p:nvSpPr>
          <p:cNvPr id="5" name="ตัวแทนเนื้อหา 4">
            <a:extLst>
              <a:ext uri="{FF2B5EF4-FFF2-40B4-BE49-F238E27FC236}">
                <a16:creationId xmlns:a16="http://schemas.microsoft.com/office/drawing/2014/main" id="{CF700B86-2AA9-4C35-ABF2-C7F5EF69304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154112"/>
            <a:ext cx="8458200" cy="5365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</p:spTree>
    <p:extLst>
      <p:ext uri="{BB962C8B-B14F-4D97-AF65-F5344CB8AC3E}">
        <p14:creationId xmlns:p14="http://schemas.microsoft.com/office/powerpoint/2010/main" val="332604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BCA5E4-5D84-40B4-803A-AFF2EC615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ตัวแทนรูปภาพ 5">
            <a:extLst>
              <a:ext uri="{FF2B5EF4-FFF2-40B4-BE49-F238E27FC236}">
                <a16:creationId xmlns:a16="http://schemas.microsoft.com/office/drawing/2014/main" id="{772536E4-7E62-41EC-8A0B-5822F3537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1000" y="482600"/>
            <a:ext cx="8820150" cy="194310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9" name="ตัวแทนรูปภาพ 8">
            <a:extLst>
              <a:ext uri="{FF2B5EF4-FFF2-40B4-BE49-F238E27FC236}">
                <a16:creationId xmlns:a16="http://schemas.microsoft.com/office/drawing/2014/main" id="{CE1D36C6-B7A0-4990-ABB8-2CE8F112ECD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1000" y="2657475"/>
            <a:ext cx="2743200" cy="304165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11" name="ตัวแทนเนื้อหา 10">
            <a:extLst>
              <a:ext uri="{FF2B5EF4-FFF2-40B4-BE49-F238E27FC236}">
                <a16:creationId xmlns:a16="http://schemas.microsoft.com/office/drawing/2014/main" id="{3C2B2954-4035-47C2-B56A-D18634054F7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333750" y="2686050"/>
            <a:ext cx="8020050" cy="2984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</p:spTree>
    <p:extLst>
      <p:ext uri="{BB962C8B-B14F-4D97-AF65-F5344CB8AC3E}">
        <p14:creationId xmlns:p14="http://schemas.microsoft.com/office/powerpoint/2010/main" val="261399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84ECB-D622-46DB-9111-4B17EF8F3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ตัวแทนตาราง 5">
            <a:extLst>
              <a:ext uri="{FF2B5EF4-FFF2-40B4-BE49-F238E27FC236}">
                <a16:creationId xmlns:a16="http://schemas.microsoft.com/office/drawing/2014/main" id="{6703C13F-1786-4537-9012-8887D1B48E61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723900" y="1885950"/>
            <a:ext cx="10629900" cy="4470400"/>
          </a:xfrm>
          <a:prstGeom prst="rect">
            <a:avLst/>
          </a:prstGeom>
          <a:solidFill>
            <a:schemeClr val="bg1">
              <a:lumMod val="95000"/>
              <a:alpha val="83000"/>
            </a:schemeClr>
          </a:solidFill>
        </p:spPr>
        <p:txBody>
          <a:bodyPr/>
          <a:lstStyle/>
          <a:p>
            <a:endParaRPr lang="th-TH" dirty="0"/>
          </a:p>
        </p:txBody>
      </p:sp>
      <p:sp>
        <p:nvSpPr>
          <p:cNvPr id="8" name="ชื่อเรื่อง 7">
            <a:extLst>
              <a:ext uri="{FF2B5EF4-FFF2-40B4-BE49-F238E27FC236}">
                <a16:creationId xmlns:a16="http://schemas.microsoft.com/office/drawing/2014/main" id="{BC47BD5A-138A-438A-8CA0-2E2888615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85800"/>
            <a:ext cx="10515600" cy="1012825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</p:spTree>
    <p:extLst>
      <p:ext uri="{BB962C8B-B14F-4D97-AF65-F5344CB8AC3E}">
        <p14:creationId xmlns:p14="http://schemas.microsoft.com/office/powerpoint/2010/main" val="236840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54FCC-06CE-4E35-9229-7EF41B745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ตัวแทนสื่อ 4">
            <a:extLst>
              <a:ext uri="{FF2B5EF4-FFF2-40B4-BE49-F238E27FC236}">
                <a16:creationId xmlns:a16="http://schemas.microsoft.com/office/drawing/2014/main" id="{9A3709A7-9F24-4529-BDAE-7B3F111C8114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609600" y="1009650"/>
            <a:ext cx="10744200" cy="534670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806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B1EC76-4591-49D3-8AAE-4EF908133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ตัวแทนแผนภูมิ 10">
            <a:extLst>
              <a:ext uri="{FF2B5EF4-FFF2-40B4-BE49-F238E27FC236}">
                <a16:creationId xmlns:a16="http://schemas.microsoft.com/office/drawing/2014/main" id="{260A7309-CF06-49DF-B1C2-7FCFB2487460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1085850"/>
            <a:ext cx="10515600" cy="497205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614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F6866-625B-40B4-B024-1F0419330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ตัวแทนรูปภาพ 3">
            <a:extLst>
              <a:ext uri="{FF2B5EF4-FFF2-40B4-BE49-F238E27FC236}">
                <a16:creationId xmlns:a16="http://schemas.microsoft.com/office/drawing/2014/main" id="{388B9F58-62B3-45DE-A6D8-6DD72B1AA1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4850" y="1089025"/>
            <a:ext cx="10648950" cy="504507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840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แทนเนื้อหา 8">
            <a:extLst>
              <a:ext uri="{FF2B5EF4-FFF2-40B4-BE49-F238E27FC236}">
                <a16:creationId xmlns:a16="http://schemas.microsoft.com/office/drawing/2014/main" id="{46BEE86C-E211-4166-BAB7-C096C477301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71650" y="1200150"/>
            <a:ext cx="382905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10" name="ตัวแทนเนื้อหา 8">
            <a:extLst>
              <a:ext uri="{FF2B5EF4-FFF2-40B4-BE49-F238E27FC236}">
                <a16:creationId xmlns:a16="http://schemas.microsoft.com/office/drawing/2014/main" id="{171A7749-A7AF-4053-B37B-CEB05C9A1B1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62750" y="1200150"/>
            <a:ext cx="382905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CA0A340C-050E-4339-82DC-2662E15A6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76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45861-0B74-4E9F-89B8-618750343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0D5B21-1630-4458-8328-B56264316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82134" y="4223238"/>
            <a:ext cx="7771666" cy="1501287"/>
          </a:xfrm>
          <a:prstGeom prst="rect">
            <a:avLst/>
          </a:prstGeom>
          <a:solidFill>
            <a:schemeClr val="bg1">
              <a:alpha val="23000"/>
            </a:schemeClr>
          </a:solidFill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958736-CFD7-4C42-B63C-58C3D021B655}"/>
              </a:ext>
            </a:extLst>
          </p:cNvPr>
          <p:cNvSpPr txBox="1"/>
          <p:nvPr userDrawn="1"/>
        </p:nvSpPr>
        <p:spPr>
          <a:xfrm>
            <a:off x="2133600" y="10134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991F0D-3933-454F-B330-E33E0C2924F0}"/>
              </a:ext>
            </a:extLst>
          </p:cNvPr>
          <p:cNvSpPr txBox="1"/>
          <p:nvPr userDrawn="1"/>
        </p:nvSpPr>
        <p:spPr>
          <a:xfrm>
            <a:off x="-8947" y="6031080"/>
            <a:ext cx="4469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0" i="0" kern="12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SAT.RMUTL</a:t>
            </a:r>
            <a:endParaRPr lang="th-TH" sz="60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4331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6BC10-F4E7-4FA0-A908-1B1551A517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7CBF131F-E5D9-43E3-8BEC-2C1D39AF4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95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E3081FE-DD3D-41C2-AEC4-73D44CEFF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235325"/>
            <a:ext cx="10515600" cy="3121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</p:spTree>
    <p:extLst>
      <p:ext uri="{BB962C8B-B14F-4D97-AF65-F5344CB8AC3E}">
        <p14:creationId xmlns:p14="http://schemas.microsoft.com/office/powerpoint/2010/main" val="363004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7" r:id="rId2"/>
    <p:sldLayoutId id="2147483656" r:id="rId3"/>
    <p:sldLayoutId id="2147483650" r:id="rId4"/>
    <p:sldLayoutId id="2147483653" r:id="rId5"/>
    <p:sldLayoutId id="2147483654" r:id="rId6"/>
    <p:sldLayoutId id="2147483658" r:id="rId7"/>
    <p:sldLayoutId id="214748364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FF889D2-8045-40F2-AE4A-3279C7861301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838200" y="5257800"/>
            <a:ext cx="10344150" cy="1333500"/>
          </a:xfrm>
          <a:prstGeom prst="rect">
            <a:avLst/>
          </a:prstGeom>
        </p:spPr>
        <p:txBody>
          <a:bodyPr/>
          <a:lstStyle/>
          <a:p>
            <a:pPr marL="0" indent="0" algn="r">
              <a:buNone/>
            </a:pPr>
            <a:r>
              <a:rPr lang="th-TH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nit"/>
                <a:cs typeface="Sukhumvit Set" panose="02000506000000020004" pitchFamily="2" charset="-34"/>
              </a:rPr>
              <a:t>คณะวิทยาศาสตร์และเทคโนโลยีการเกษตร</a:t>
            </a:r>
          </a:p>
          <a:p>
            <a:pPr marL="0" indent="0" algn="r">
              <a:buNone/>
            </a:pPr>
            <a:r>
              <a:rPr lang="th-TH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nit"/>
                <a:cs typeface="Sukhumvit Set" panose="02000506000000020004" pitchFamily="2" charset="-34"/>
              </a:rPr>
              <a:t>มหาวิทยาลัยเทคโนโลยีราชมงคลล้านนา</a:t>
            </a: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nit"/>
              <a:cs typeface="Sukhumvit Set" panose="02000506000000020004" pitchFamily="2" charset="-34"/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EEEE59CC-55ED-4BCC-81D3-6A2C63CCB1C5}"/>
              </a:ext>
            </a:extLst>
          </p:cNvPr>
          <p:cNvSpPr txBox="1"/>
          <p:nvPr/>
        </p:nvSpPr>
        <p:spPr>
          <a:xfrm>
            <a:off x="1085850" y="3905250"/>
            <a:ext cx="100965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6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Sukhumvit Set" panose="02000506000000020004" pitchFamily="2" charset="-34"/>
              </a:rPr>
              <a:t>PowerPoint Template</a:t>
            </a:r>
          </a:p>
        </p:txBody>
      </p:sp>
    </p:spTree>
    <p:extLst>
      <p:ext uri="{BB962C8B-B14F-4D97-AF65-F5344CB8AC3E}">
        <p14:creationId xmlns:p14="http://schemas.microsoft.com/office/powerpoint/2010/main" val="63709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AACB0A0A-6A82-483C-A628-75022D2E42A2}"/>
              </a:ext>
            </a:extLst>
          </p:cNvPr>
          <p:cNvSpPr txBox="1">
            <a:spLocks/>
          </p:cNvSpPr>
          <p:nvPr/>
        </p:nvSpPr>
        <p:spPr>
          <a:xfrm rot="16200000">
            <a:off x="-237480" y="2381869"/>
            <a:ext cx="3719669" cy="196694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400" dirty="0">
                <a:solidFill>
                  <a:srgbClr val="00B050"/>
                </a:solidFill>
              </a:rPr>
              <a:t>ICON</a:t>
            </a:r>
          </a:p>
        </p:txBody>
      </p:sp>
      <p:sp>
        <p:nvSpPr>
          <p:cNvPr id="51" name="Text Placeholder 1">
            <a:extLst>
              <a:ext uri="{FF2B5EF4-FFF2-40B4-BE49-F238E27FC236}">
                <a16:creationId xmlns:a16="http://schemas.microsoft.com/office/drawing/2014/main" id="{DF8E5BD2-0817-40DA-90DC-27177AF9C154}"/>
              </a:ext>
            </a:extLst>
          </p:cNvPr>
          <p:cNvSpPr txBox="1">
            <a:spLocks/>
          </p:cNvSpPr>
          <p:nvPr/>
        </p:nvSpPr>
        <p:spPr>
          <a:xfrm rot="16200000">
            <a:off x="727583" y="2575013"/>
            <a:ext cx="3719669" cy="1763666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ICON</a:t>
            </a:r>
          </a:p>
        </p:txBody>
      </p:sp>
      <p:sp>
        <p:nvSpPr>
          <p:cNvPr id="52" name="Isosceles Triangle 68">
            <a:extLst>
              <a:ext uri="{FF2B5EF4-FFF2-40B4-BE49-F238E27FC236}">
                <a16:creationId xmlns:a16="http://schemas.microsoft.com/office/drawing/2014/main" id="{5004DFDD-8132-445B-96BC-F10B8BF5AE63}"/>
              </a:ext>
            </a:extLst>
          </p:cNvPr>
          <p:cNvSpPr/>
          <p:nvPr/>
        </p:nvSpPr>
        <p:spPr>
          <a:xfrm rot="10800000">
            <a:off x="7098854" y="4021627"/>
            <a:ext cx="220703" cy="68731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3" name="Rectangle 9">
            <a:extLst>
              <a:ext uri="{FF2B5EF4-FFF2-40B4-BE49-F238E27FC236}">
                <a16:creationId xmlns:a16="http://schemas.microsoft.com/office/drawing/2014/main" id="{02879D7A-35D7-4ECD-9DA4-0DC9B9D00FF5}"/>
              </a:ext>
            </a:extLst>
          </p:cNvPr>
          <p:cNvSpPr/>
          <p:nvPr/>
        </p:nvSpPr>
        <p:spPr>
          <a:xfrm>
            <a:off x="7662460" y="4100981"/>
            <a:ext cx="529466" cy="52860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4" name="Isosceles Triangle 8">
            <a:extLst>
              <a:ext uri="{FF2B5EF4-FFF2-40B4-BE49-F238E27FC236}">
                <a16:creationId xmlns:a16="http://schemas.microsoft.com/office/drawing/2014/main" id="{553E4886-2764-4495-849E-8DADCF583AAC}"/>
              </a:ext>
            </a:extLst>
          </p:cNvPr>
          <p:cNvSpPr/>
          <p:nvPr/>
        </p:nvSpPr>
        <p:spPr>
          <a:xfrm rot="16200000">
            <a:off x="3586228" y="3045758"/>
            <a:ext cx="444149" cy="529543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Donut 8">
            <a:extLst>
              <a:ext uri="{FF2B5EF4-FFF2-40B4-BE49-F238E27FC236}">
                <a16:creationId xmlns:a16="http://schemas.microsoft.com/office/drawing/2014/main" id="{6EB6E104-5D9A-4058-95CA-66558B926C24}"/>
              </a:ext>
            </a:extLst>
          </p:cNvPr>
          <p:cNvSpPr/>
          <p:nvPr/>
        </p:nvSpPr>
        <p:spPr>
          <a:xfrm>
            <a:off x="8702054" y="3019935"/>
            <a:ext cx="486216" cy="581184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6" name="Freeform 18">
            <a:extLst>
              <a:ext uri="{FF2B5EF4-FFF2-40B4-BE49-F238E27FC236}">
                <a16:creationId xmlns:a16="http://schemas.microsoft.com/office/drawing/2014/main" id="{4703C41F-3FCF-4F86-8398-DD6E9B33A4B9}"/>
              </a:ext>
            </a:extLst>
          </p:cNvPr>
          <p:cNvSpPr/>
          <p:nvPr/>
        </p:nvSpPr>
        <p:spPr>
          <a:xfrm>
            <a:off x="9331860" y="4158946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Oval 7">
            <a:extLst>
              <a:ext uri="{FF2B5EF4-FFF2-40B4-BE49-F238E27FC236}">
                <a16:creationId xmlns:a16="http://schemas.microsoft.com/office/drawing/2014/main" id="{A617D907-3902-491F-A84F-376591277C1E}"/>
              </a:ext>
            </a:extLst>
          </p:cNvPr>
          <p:cNvSpPr/>
          <p:nvPr/>
        </p:nvSpPr>
        <p:spPr>
          <a:xfrm>
            <a:off x="9479191" y="3053276"/>
            <a:ext cx="514505" cy="51450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Freeform 20">
            <a:extLst>
              <a:ext uri="{FF2B5EF4-FFF2-40B4-BE49-F238E27FC236}">
                <a16:creationId xmlns:a16="http://schemas.microsoft.com/office/drawing/2014/main" id="{863AB3E9-C982-46BC-89EA-1E170811474C}"/>
              </a:ext>
            </a:extLst>
          </p:cNvPr>
          <p:cNvSpPr/>
          <p:nvPr/>
        </p:nvSpPr>
        <p:spPr>
          <a:xfrm>
            <a:off x="10225137" y="5064159"/>
            <a:ext cx="536427" cy="573297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Rounded Rectangle 25">
            <a:extLst>
              <a:ext uri="{FF2B5EF4-FFF2-40B4-BE49-F238E27FC236}">
                <a16:creationId xmlns:a16="http://schemas.microsoft.com/office/drawing/2014/main" id="{59C36901-FFBC-4A2C-85F9-89AA5A4E9F8C}"/>
              </a:ext>
            </a:extLst>
          </p:cNvPr>
          <p:cNvSpPr/>
          <p:nvPr/>
        </p:nvSpPr>
        <p:spPr>
          <a:xfrm>
            <a:off x="10199859" y="2052206"/>
            <a:ext cx="586980" cy="43016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Block Arc 41">
            <a:extLst>
              <a:ext uri="{FF2B5EF4-FFF2-40B4-BE49-F238E27FC236}">
                <a16:creationId xmlns:a16="http://schemas.microsoft.com/office/drawing/2014/main" id="{554CBC64-8230-44CD-B3D9-8B0D20FD94C8}"/>
              </a:ext>
            </a:extLst>
          </p:cNvPr>
          <p:cNvSpPr/>
          <p:nvPr/>
        </p:nvSpPr>
        <p:spPr>
          <a:xfrm>
            <a:off x="8681005" y="5065578"/>
            <a:ext cx="563324" cy="570461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Round Same Side Corner Rectangle 11">
            <a:extLst>
              <a:ext uri="{FF2B5EF4-FFF2-40B4-BE49-F238E27FC236}">
                <a16:creationId xmlns:a16="http://schemas.microsoft.com/office/drawing/2014/main" id="{F5BC973C-0755-469E-92D3-6387B285CD5A}"/>
              </a:ext>
            </a:extLst>
          </p:cNvPr>
          <p:cNvSpPr/>
          <p:nvPr/>
        </p:nvSpPr>
        <p:spPr>
          <a:xfrm rot="9900000">
            <a:off x="9435830" y="946374"/>
            <a:ext cx="579867" cy="49248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Donut 39">
            <a:extLst>
              <a:ext uri="{FF2B5EF4-FFF2-40B4-BE49-F238E27FC236}">
                <a16:creationId xmlns:a16="http://schemas.microsoft.com/office/drawing/2014/main" id="{E020202F-61A4-40EB-AA82-BA0F0D52FE72}"/>
              </a:ext>
            </a:extLst>
          </p:cNvPr>
          <p:cNvSpPr/>
          <p:nvPr/>
        </p:nvSpPr>
        <p:spPr>
          <a:xfrm>
            <a:off x="3473221" y="4077515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Freeform 25">
            <a:extLst>
              <a:ext uri="{FF2B5EF4-FFF2-40B4-BE49-F238E27FC236}">
                <a16:creationId xmlns:a16="http://schemas.microsoft.com/office/drawing/2014/main" id="{F7196AF4-047C-4802-A3A5-E9DDDE25AEC3}"/>
              </a:ext>
            </a:extLst>
          </p:cNvPr>
          <p:cNvSpPr/>
          <p:nvPr/>
        </p:nvSpPr>
        <p:spPr>
          <a:xfrm>
            <a:off x="7993278" y="3051993"/>
            <a:ext cx="417857" cy="517071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Rectangle 36">
            <a:extLst>
              <a:ext uri="{FF2B5EF4-FFF2-40B4-BE49-F238E27FC236}">
                <a16:creationId xmlns:a16="http://schemas.microsoft.com/office/drawing/2014/main" id="{BA4339EF-BB18-4B0B-99F2-4B9FF912E16B}"/>
              </a:ext>
            </a:extLst>
          </p:cNvPr>
          <p:cNvSpPr/>
          <p:nvPr/>
        </p:nvSpPr>
        <p:spPr>
          <a:xfrm>
            <a:off x="4391660" y="4120302"/>
            <a:ext cx="586136" cy="48996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Rounded Rectangle 27">
            <a:extLst>
              <a:ext uri="{FF2B5EF4-FFF2-40B4-BE49-F238E27FC236}">
                <a16:creationId xmlns:a16="http://schemas.microsoft.com/office/drawing/2014/main" id="{5C003F9F-7C38-4B86-A14F-1E54026185DB}"/>
              </a:ext>
            </a:extLst>
          </p:cNvPr>
          <p:cNvSpPr/>
          <p:nvPr/>
        </p:nvSpPr>
        <p:spPr>
          <a:xfrm>
            <a:off x="7543375" y="960133"/>
            <a:ext cx="605315" cy="46496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ounded Rectangle 7">
            <a:extLst>
              <a:ext uri="{FF2B5EF4-FFF2-40B4-BE49-F238E27FC236}">
                <a16:creationId xmlns:a16="http://schemas.microsoft.com/office/drawing/2014/main" id="{3968C525-DACA-47D9-9B12-9124D129FA8F}"/>
              </a:ext>
            </a:extLst>
          </p:cNvPr>
          <p:cNvSpPr/>
          <p:nvPr/>
        </p:nvSpPr>
        <p:spPr>
          <a:xfrm>
            <a:off x="8484551" y="927067"/>
            <a:ext cx="615416" cy="5310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Chord 15">
            <a:extLst>
              <a:ext uri="{FF2B5EF4-FFF2-40B4-BE49-F238E27FC236}">
                <a16:creationId xmlns:a16="http://schemas.microsoft.com/office/drawing/2014/main" id="{149BD418-8AE6-43B0-815C-6375E354A7AF}"/>
              </a:ext>
            </a:extLst>
          </p:cNvPr>
          <p:cNvSpPr/>
          <p:nvPr/>
        </p:nvSpPr>
        <p:spPr>
          <a:xfrm>
            <a:off x="10351560" y="883475"/>
            <a:ext cx="283580" cy="61828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Rectangle 16">
            <a:extLst>
              <a:ext uri="{FF2B5EF4-FFF2-40B4-BE49-F238E27FC236}">
                <a16:creationId xmlns:a16="http://schemas.microsoft.com/office/drawing/2014/main" id="{4820485A-84F3-410A-9736-EAE8489B04AD}"/>
              </a:ext>
            </a:extLst>
          </p:cNvPr>
          <p:cNvSpPr/>
          <p:nvPr/>
        </p:nvSpPr>
        <p:spPr>
          <a:xfrm>
            <a:off x="5320700" y="4163053"/>
            <a:ext cx="615416" cy="40446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Rounded Rectangle 6">
            <a:extLst>
              <a:ext uri="{FF2B5EF4-FFF2-40B4-BE49-F238E27FC236}">
                <a16:creationId xmlns:a16="http://schemas.microsoft.com/office/drawing/2014/main" id="{4E1BB722-B62E-4E1E-8641-3520564BFC40}"/>
              </a:ext>
            </a:extLst>
          </p:cNvPr>
          <p:cNvSpPr/>
          <p:nvPr/>
        </p:nvSpPr>
        <p:spPr>
          <a:xfrm>
            <a:off x="4363992" y="3162077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ounded Rectangle 6">
            <a:extLst>
              <a:ext uri="{FF2B5EF4-FFF2-40B4-BE49-F238E27FC236}">
                <a16:creationId xmlns:a16="http://schemas.microsoft.com/office/drawing/2014/main" id="{9797F8FF-853C-4DE7-8051-37F0D65456CD}"/>
              </a:ext>
            </a:extLst>
          </p:cNvPr>
          <p:cNvSpPr/>
          <p:nvPr/>
        </p:nvSpPr>
        <p:spPr>
          <a:xfrm>
            <a:off x="5271314" y="3162077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Rounded Rectangle 6">
            <a:extLst>
              <a:ext uri="{FF2B5EF4-FFF2-40B4-BE49-F238E27FC236}">
                <a16:creationId xmlns:a16="http://schemas.microsoft.com/office/drawing/2014/main" id="{DF43A78D-87B4-4C7E-B555-8FC58DA987CA}"/>
              </a:ext>
            </a:extLst>
          </p:cNvPr>
          <p:cNvSpPr/>
          <p:nvPr/>
        </p:nvSpPr>
        <p:spPr>
          <a:xfrm>
            <a:off x="6178636" y="3162077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Rounded Rectangle 6">
            <a:extLst>
              <a:ext uri="{FF2B5EF4-FFF2-40B4-BE49-F238E27FC236}">
                <a16:creationId xmlns:a16="http://schemas.microsoft.com/office/drawing/2014/main" id="{81E7043D-3F18-4B19-A8A4-3F82A8D86A0C}"/>
              </a:ext>
            </a:extLst>
          </p:cNvPr>
          <p:cNvSpPr/>
          <p:nvPr/>
        </p:nvSpPr>
        <p:spPr>
          <a:xfrm>
            <a:off x="7085956" y="3162077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Teardrop 6">
            <a:extLst>
              <a:ext uri="{FF2B5EF4-FFF2-40B4-BE49-F238E27FC236}">
                <a16:creationId xmlns:a16="http://schemas.microsoft.com/office/drawing/2014/main" id="{0105A26C-CBF7-46CC-8C55-C8B74C5B523C}"/>
              </a:ext>
            </a:extLst>
          </p:cNvPr>
          <p:cNvSpPr/>
          <p:nvPr/>
        </p:nvSpPr>
        <p:spPr>
          <a:xfrm rot="8100000">
            <a:off x="10284613" y="3101789"/>
            <a:ext cx="417475" cy="41747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Donut 24">
            <a:extLst>
              <a:ext uri="{FF2B5EF4-FFF2-40B4-BE49-F238E27FC236}">
                <a16:creationId xmlns:a16="http://schemas.microsoft.com/office/drawing/2014/main" id="{31379E2F-C77A-44A4-A445-0E05FA37D459}"/>
              </a:ext>
            </a:extLst>
          </p:cNvPr>
          <p:cNvSpPr/>
          <p:nvPr/>
        </p:nvSpPr>
        <p:spPr>
          <a:xfrm>
            <a:off x="5000524" y="1956022"/>
            <a:ext cx="617508" cy="62253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5" name="Chord 38">
            <a:extLst>
              <a:ext uri="{FF2B5EF4-FFF2-40B4-BE49-F238E27FC236}">
                <a16:creationId xmlns:a16="http://schemas.microsoft.com/office/drawing/2014/main" id="{E024461A-1CFC-45B7-857E-7DC9BE46AAD3}"/>
              </a:ext>
            </a:extLst>
          </p:cNvPr>
          <p:cNvSpPr/>
          <p:nvPr/>
        </p:nvSpPr>
        <p:spPr>
          <a:xfrm>
            <a:off x="5960368" y="1955495"/>
            <a:ext cx="484927" cy="623588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6" name="Heart 38">
            <a:extLst>
              <a:ext uri="{FF2B5EF4-FFF2-40B4-BE49-F238E27FC236}">
                <a16:creationId xmlns:a16="http://schemas.microsoft.com/office/drawing/2014/main" id="{1CF76686-4D9D-4598-8DF4-E48A3CFC2B9B}"/>
              </a:ext>
            </a:extLst>
          </p:cNvPr>
          <p:cNvSpPr/>
          <p:nvPr/>
        </p:nvSpPr>
        <p:spPr>
          <a:xfrm>
            <a:off x="6663237" y="920479"/>
            <a:ext cx="544275" cy="544275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7" name="Round Same Side Corner Rectangle 19">
            <a:extLst>
              <a:ext uri="{FF2B5EF4-FFF2-40B4-BE49-F238E27FC236}">
                <a16:creationId xmlns:a16="http://schemas.microsoft.com/office/drawing/2014/main" id="{9E5A0D99-FF0F-4F03-9E1B-7D1FE242E882}"/>
              </a:ext>
            </a:extLst>
          </p:cNvPr>
          <p:cNvSpPr/>
          <p:nvPr/>
        </p:nvSpPr>
        <p:spPr>
          <a:xfrm>
            <a:off x="9528880" y="5096471"/>
            <a:ext cx="411706" cy="508675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Rectangle 23">
            <a:extLst>
              <a:ext uri="{FF2B5EF4-FFF2-40B4-BE49-F238E27FC236}">
                <a16:creationId xmlns:a16="http://schemas.microsoft.com/office/drawing/2014/main" id="{7D75AE11-4359-4B54-BF7D-68CE8AC7BE02}"/>
              </a:ext>
            </a:extLst>
          </p:cNvPr>
          <p:cNvSpPr/>
          <p:nvPr/>
        </p:nvSpPr>
        <p:spPr>
          <a:xfrm>
            <a:off x="3469250" y="5151369"/>
            <a:ext cx="678102" cy="39887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31">
            <a:extLst>
              <a:ext uri="{FF2B5EF4-FFF2-40B4-BE49-F238E27FC236}">
                <a16:creationId xmlns:a16="http://schemas.microsoft.com/office/drawing/2014/main" id="{0CEED3ED-7B94-4BFA-99FD-50571F99CF50}"/>
              </a:ext>
            </a:extLst>
          </p:cNvPr>
          <p:cNvSpPr/>
          <p:nvPr/>
        </p:nvSpPr>
        <p:spPr>
          <a:xfrm>
            <a:off x="7891950" y="5096181"/>
            <a:ext cx="504505" cy="509254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23">
            <a:extLst>
              <a:ext uri="{FF2B5EF4-FFF2-40B4-BE49-F238E27FC236}">
                <a16:creationId xmlns:a16="http://schemas.microsoft.com/office/drawing/2014/main" id="{D087A5ED-F99A-4489-8D12-91987950F925}"/>
              </a:ext>
            </a:extLst>
          </p:cNvPr>
          <p:cNvSpPr/>
          <p:nvPr/>
        </p:nvSpPr>
        <p:spPr>
          <a:xfrm>
            <a:off x="5190094" y="5127861"/>
            <a:ext cx="691882" cy="445892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Oval 31">
            <a:extLst>
              <a:ext uri="{FF2B5EF4-FFF2-40B4-BE49-F238E27FC236}">
                <a16:creationId xmlns:a16="http://schemas.microsoft.com/office/drawing/2014/main" id="{9269814E-78FB-496A-BB2B-DF2CE7DB3FCB}"/>
              </a:ext>
            </a:extLst>
          </p:cNvPr>
          <p:cNvSpPr/>
          <p:nvPr/>
        </p:nvSpPr>
        <p:spPr>
          <a:xfrm>
            <a:off x="6166526" y="5064767"/>
            <a:ext cx="579873" cy="572083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Teardrop 17">
            <a:extLst>
              <a:ext uri="{FF2B5EF4-FFF2-40B4-BE49-F238E27FC236}">
                <a16:creationId xmlns:a16="http://schemas.microsoft.com/office/drawing/2014/main" id="{4278F011-E543-4A93-890A-2A605984B69E}"/>
              </a:ext>
            </a:extLst>
          </p:cNvPr>
          <p:cNvSpPr/>
          <p:nvPr/>
        </p:nvSpPr>
        <p:spPr>
          <a:xfrm rot="18900000">
            <a:off x="4431902" y="5110267"/>
            <a:ext cx="473640" cy="481082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ectangle 23">
            <a:extLst>
              <a:ext uri="{FF2B5EF4-FFF2-40B4-BE49-F238E27FC236}">
                <a16:creationId xmlns:a16="http://schemas.microsoft.com/office/drawing/2014/main" id="{310EAA25-BCB7-40EA-8A15-7CE77306345A}"/>
              </a:ext>
            </a:extLst>
          </p:cNvPr>
          <p:cNvSpPr/>
          <p:nvPr/>
        </p:nvSpPr>
        <p:spPr>
          <a:xfrm>
            <a:off x="7030950" y="5060879"/>
            <a:ext cx="576449" cy="579858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ound Same Side Corner Rectangle 8">
            <a:extLst>
              <a:ext uri="{FF2B5EF4-FFF2-40B4-BE49-F238E27FC236}">
                <a16:creationId xmlns:a16="http://schemas.microsoft.com/office/drawing/2014/main" id="{FAAD41AA-8637-4ADD-B472-66C8E1ACE1E7}"/>
              </a:ext>
            </a:extLst>
          </p:cNvPr>
          <p:cNvSpPr/>
          <p:nvPr/>
        </p:nvSpPr>
        <p:spPr>
          <a:xfrm>
            <a:off x="3682650" y="861682"/>
            <a:ext cx="251302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Round Same Side Corner Rectangle 20">
            <a:extLst>
              <a:ext uri="{FF2B5EF4-FFF2-40B4-BE49-F238E27FC236}">
                <a16:creationId xmlns:a16="http://schemas.microsoft.com/office/drawing/2014/main" id="{8A22E646-6571-4D5A-953D-13D3FC7E3209}"/>
              </a:ext>
            </a:extLst>
          </p:cNvPr>
          <p:cNvSpPr/>
          <p:nvPr/>
        </p:nvSpPr>
        <p:spPr>
          <a:xfrm rot="10800000">
            <a:off x="4269813" y="858626"/>
            <a:ext cx="313136" cy="66798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Donut 87">
            <a:extLst>
              <a:ext uri="{FF2B5EF4-FFF2-40B4-BE49-F238E27FC236}">
                <a16:creationId xmlns:a16="http://schemas.microsoft.com/office/drawing/2014/main" id="{F18A8A0C-F07D-4F75-A872-84097D0D214E}"/>
              </a:ext>
            </a:extLst>
          </p:cNvPr>
          <p:cNvSpPr/>
          <p:nvPr/>
        </p:nvSpPr>
        <p:spPr>
          <a:xfrm>
            <a:off x="4918813" y="951329"/>
            <a:ext cx="507661" cy="521714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7" name="Donut 90">
            <a:extLst>
              <a:ext uri="{FF2B5EF4-FFF2-40B4-BE49-F238E27FC236}">
                <a16:creationId xmlns:a16="http://schemas.microsoft.com/office/drawing/2014/main" id="{87A7E0A1-86B8-4DE9-9B3E-AEF54A27ACBF}"/>
              </a:ext>
            </a:extLst>
          </p:cNvPr>
          <p:cNvSpPr/>
          <p:nvPr/>
        </p:nvSpPr>
        <p:spPr>
          <a:xfrm>
            <a:off x="5795322" y="913264"/>
            <a:ext cx="532052" cy="54375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8" name="Oval 6">
            <a:extLst>
              <a:ext uri="{FF2B5EF4-FFF2-40B4-BE49-F238E27FC236}">
                <a16:creationId xmlns:a16="http://schemas.microsoft.com/office/drawing/2014/main" id="{48CC4D9B-D1F6-4C77-9FC4-160D43B9DD2F}"/>
              </a:ext>
            </a:extLst>
          </p:cNvPr>
          <p:cNvSpPr/>
          <p:nvPr/>
        </p:nvSpPr>
        <p:spPr>
          <a:xfrm>
            <a:off x="6787630" y="2015970"/>
            <a:ext cx="507960" cy="502639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9" name="Block Arc 25">
            <a:extLst>
              <a:ext uri="{FF2B5EF4-FFF2-40B4-BE49-F238E27FC236}">
                <a16:creationId xmlns:a16="http://schemas.microsoft.com/office/drawing/2014/main" id="{839182B5-782D-4447-92D3-D1A4362817E5}"/>
              </a:ext>
            </a:extLst>
          </p:cNvPr>
          <p:cNvSpPr/>
          <p:nvPr/>
        </p:nvSpPr>
        <p:spPr>
          <a:xfrm>
            <a:off x="4308717" y="2014847"/>
            <a:ext cx="349473" cy="50488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Block Arc 31">
            <a:extLst>
              <a:ext uri="{FF2B5EF4-FFF2-40B4-BE49-F238E27FC236}">
                <a16:creationId xmlns:a16="http://schemas.microsoft.com/office/drawing/2014/main" id="{25EE31F5-59B4-41A9-B735-FFD21E38C2A9}"/>
              </a:ext>
            </a:extLst>
          </p:cNvPr>
          <p:cNvSpPr/>
          <p:nvPr/>
        </p:nvSpPr>
        <p:spPr>
          <a:xfrm>
            <a:off x="7637925" y="2014847"/>
            <a:ext cx="455959" cy="50488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1" name="Freeform 53">
            <a:extLst>
              <a:ext uri="{FF2B5EF4-FFF2-40B4-BE49-F238E27FC236}">
                <a16:creationId xmlns:a16="http://schemas.microsoft.com/office/drawing/2014/main" id="{A0BAA8C9-A0E3-47DB-BD17-F75443F299E9}"/>
              </a:ext>
            </a:extLst>
          </p:cNvPr>
          <p:cNvSpPr/>
          <p:nvPr/>
        </p:nvSpPr>
        <p:spPr>
          <a:xfrm>
            <a:off x="9357859" y="2011135"/>
            <a:ext cx="499664" cy="512309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" name="Block Arc 10">
            <a:extLst>
              <a:ext uri="{FF2B5EF4-FFF2-40B4-BE49-F238E27FC236}">
                <a16:creationId xmlns:a16="http://schemas.microsoft.com/office/drawing/2014/main" id="{84498B86-6EB8-40FA-95EF-EBE2F12C31F0}"/>
              </a:ext>
            </a:extLst>
          </p:cNvPr>
          <p:cNvSpPr/>
          <p:nvPr/>
        </p:nvSpPr>
        <p:spPr>
          <a:xfrm>
            <a:off x="10186088" y="4157161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Freeform 55">
            <a:extLst>
              <a:ext uri="{FF2B5EF4-FFF2-40B4-BE49-F238E27FC236}">
                <a16:creationId xmlns:a16="http://schemas.microsoft.com/office/drawing/2014/main" id="{65C9D615-9CA1-4F93-AA3B-0E78BE7C1A43}"/>
              </a:ext>
            </a:extLst>
          </p:cNvPr>
          <p:cNvSpPr/>
          <p:nvPr/>
        </p:nvSpPr>
        <p:spPr>
          <a:xfrm>
            <a:off x="3650220" y="1879937"/>
            <a:ext cx="316162" cy="77470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Round Same Side Corner Rectangle 36">
            <a:extLst>
              <a:ext uri="{FF2B5EF4-FFF2-40B4-BE49-F238E27FC236}">
                <a16:creationId xmlns:a16="http://schemas.microsoft.com/office/drawing/2014/main" id="{A146674B-D0D5-4BCF-9F31-4EA5CA8E6A6F}"/>
              </a:ext>
            </a:extLst>
          </p:cNvPr>
          <p:cNvSpPr/>
          <p:nvPr/>
        </p:nvSpPr>
        <p:spPr>
          <a:xfrm>
            <a:off x="8436220" y="2038285"/>
            <a:ext cx="579306" cy="4580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5" name="Oval 21">
            <a:extLst>
              <a:ext uri="{FF2B5EF4-FFF2-40B4-BE49-F238E27FC236}">
                <a16:creationId xmlns:a16="http://schemas.microsoft.com/office/drawing/2014/main" id="{9FBF2A93-2E98-4CCA-BA19-A0C74E352025}"/>
              </a:ext>
            </a:extLst>
          </p:cNvPr>
          <p:cNvSpPr>
            <a:spLocks noChangeAspect="1"/>
          </p:cNvSpPr>
          <p:nvPr/>
        </p:nvSpPr>
        <p:spPr>
          <a:xfrm>
            <a:off x="6279020" y="4124825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6" name="Oval 32">
            <a:extLst>
              <a:ext uri="{FF2B5EF4-FFF2-40B4-BE49-F238E27FC236}">
                <a16:creationId xmlns:a16="http://schemas.microsoft.com/office/drawing/2014/main" id="{DD695519-74DA-4B9F-9545-5B33D24B510C}"/>
              </a:ext>
            </a:extLst>
          </p:cNvPr>
          <p:cNvSpPr/>
          <p:nvPr/>
        </p:nvSpPr>
        <p:spPr>
          <a:xfrm>
            <a:off x="8534828" y="4092120"/>
            <a:ext cx="454128" cy="546324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2C28F9-A5A0-42CE-824D-F8376D3F492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9788" y="822960"/>
            <a:ext cx="3932237" cy="123444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EF7F19-3773-457A-97DF-446A754E0217}"/>
              </a:ext>
            </a:extLst>
          </p:cNvPr>
          <p:cNvSpPr>
            <a:spLocks noGrp="1"/>
          </p:cNvSpPr>
          <p:nvPr>
            <p:ph type="pic" idx="4294967295"/>
          </p:nvPr>
        </p:nvSpPr>
        <p:spPr>
          <a:xfrm>
            <a:off x="5183188" y="822961"/>
            <a:ext cx="6172200" cy="5038090"/>
          </a:xfrm>
          <a:prstGeom prst="rect">
            <a:avLst/>
          </a:prstGeo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D085E-F2CF-4DF5-AC38-30B968BC9A20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906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DDDE3B81-6222-4CD7-8D21-0F0C550E51CF}"/>
              </a:ext>
            </a:extLst>
          </p:cNvPr>
          <p:cNvSpPr txBox="1">
            <a:spLocks/>
          </p:cNvSpPr>
          <p:nvPr/>
        </p:nvSpPr>
        <p:spPr>
          <a:xfrm>
            <a:off x="8625840" y="133814"/>
            <a:ext cx="3262660" cy="5272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Infographic Style</a:t>
            </a:r>
          </a:p>
        </p:txBody>
      </p:sp>
      <p:grpSp>
        <p:nvGrpSpPr>
          <p:cNvPr id="5" name="그룹 3">
            <a:extLst>
              <a:ext uri="{FF2B5EF4-FFF2-40B4-BE49-F238E27FC236}">
                <a16:creationId xmlns:a16="http://schemas.microsoft.com/office/drawing/2014/main" id="{2BD74BF5-D7A7-4DBF-BDA5-CA209A1D006B}"/>
              </a:ext>
            </a:extLst>
          </p:cNvPr>
          <p:cNvGrpSpPr/>
          <p:nvPr/>
        </p:nvGrpSpPr>
        <p:grpSpPr>
          <a:xfrm>
            <a:off x="963194" y="1531675"/>
            <a:ext cx="10258382" cy="3787938"/>
            <a:chOff x="977322" y="1968339"/>
            <a:chExt cx="10258382" cy="378793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D0A61A5-CDBC-42F2-93DE-0A26614E76EA}"/>
                </a:ext>
              </a:extLst>
            </p:cNvPr>
            <p:cNvGrpSpPr/>
            <p:nvPr/>
          </p:nvGrpSpPr>
          <p:grpSpPr>
            <a:xfrm>
              <a:off x="977322" y="1968339"/>
              <a:ext cx="5132957" cy="1028614"/>
              <a:chOff x="-546679" y="1968338"/>
              <a:chExt cx="5132957" cy="1028614"/>
            </a:xfrm>
            <a:solidFill>
              <a:schemeClr val="accent1"/>
            </a:solidFill>
          </p:grpSpPr>
          <p:sp>
            <p:nvSpPr>
              <p:cNvPr id="22" name="Block Arc 21">
                <a:extLst>
                  <a:ext uri="{FF2B5EF4-FFF2-40B4-BE49-F238E27FC236}">
                    <a16:creationId xmlns:a16="http://schemas.microsoft.com/office/drawing/2014/main" id="{CC11F8BB-80FA-4720-97F2-E75F5B1F0C09}"/>
                  </a:ext>
                </a:extLst>
              </p:cNvPr>
              <p:cNvSpPr/>
              <p:nvPr/>
            </p:nvSpPr>
            <p:spPr>
              <a:xfrm>
                <a:off x="-546679" y="1968338"/>
                <a:ext cx="1026000" cy="1026000"/>
              </a:xfrm>
              <a:prstGeom prst="blockArc">
                <a:avLst>
                  <a:gd name="adj1" fmla="val 5349198"/>
                  <a:gd name="adj2" fmla="val 16233715"/>
                  <a:gd name="adj3" fmla="val 1021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2E3B975B-441C-40FC-88CA-E2100B3FD271}"/>
                  </a:ext>
                </a:extLst>
              </p:cNvPr>
              <p:cNvSpPr/>
              <p:nvPr/>
            </p:nvSpPr>
            <p:spPr>
              <a:xfrm>
                <a:off x="-93722" y="1968338"/>
                <a:ext cx="468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74F581CC-BE78-47F9-BF47-33F03CC8D776}"/>
                  </a:ext>
                </a:extLst>
              </p:cNvPr>
              <p:cNvSpPr/>
              <p:nvPr/>
            </p:nvSpPr>
            <p:spPr>
              <a:xfrm>
                <a:off x="-36573" y="2888952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30A5917-90B5-4813-9AD9-7E4880DADD99}"/>
                </a:ext>
              </a:extLst>
            </p:cNvPr>
            <p:cNvGrpSpPr/>
            <p:nvPr/>
          </p:nvGrpSpPr>
          <p:grpSpPr>
            <a:xfrm>
              <a:off x="977322" y="3801539"/>
              <a:ext cx="4110106" cy="1028614"/>
              <a:chOff x="-546678" y="3785456"/>
              <a:chExt cx="4110106" cy="1028614"/>
            </a:xfrm>
            <a:solidFill>
              <a:schemeClr val="accent3"/>
            </a:solidFill>
          </p:grpSpPr>
          <p:sp>
            <p:nvSpPr>
              <p:cNvPr id="19" name="Block Arc 18">
                <a:extLst>
                  <a:ext uri="{FF2B5EF4-FFF2-40B4-BE49-F238E27FC236}">
                    <a16:creationId xmlns:a16="http://schemas.microsoft.com/office/drawing/2014/main" id="{60DD3CA9-2633-4543-9563-1EDF90806DC1}"/>
                  </a:ext>
                </a:extLst>
              </p:cNvPr>
              <p:cNvSpPr/>
              <p:nvPr/>
            </p:nvSpPr>
            <p:spPr>
              <a:xfrm>
                <a:off x="-546678" y="3785456"/>
                <a:ext cx="1026000" cy="1026000"/>
              </a:xfrm>
              <a:prstGeom prst="blockArc">
                <a:avLst>
                  <a:gd name="adj1" fmla="val 5349198"/>
                  <a:gd name="adj2" fmla="val 16233715"/>
                  <a:gd name="adj3" fmla="val 1021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F9A40E8-C16D-490A-A303-06098238E260}"/>
                  </a:ext>
                </a:extLst>
              </p:cNvPr>
              <p:cNvSpPr/>
              <p:nvPr/>
            </p:nvSpPr>
            <p:spPr>
              <a:xfrm>
                <a:off x="-36572" y="3785456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FBAC2C6-3889-4D83-828B-A3E732344D21}"/>
                  </a:ext>
                </a:extLst>
              </p:cNvPr>
              <p:cNvSpPr/>
              <p:nvPr/>
            </p:nvSpPr>
            <p:spPr>
              <a:xfrm>
                <a:off x="-36572" y="4706070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B5128DE-EC6F-4B78-B72B-FD0E0331342A}"/>
                </a:ext>
              </a:extLst>
            </p:cNvPr>
            <p:cNvGrpSpPr/>
            <p:nvPr/>
          </p:nvGrpSpPr>
          <p:grpSpPr>
            <a:xfrm flipH="1">
              <a:off x="7131448" y="2884650"/>
              <a:ext cx="4104256" cy="1028903"/>
              <a:chOff x="-567704" y="3794692"/>
              <a:chExt cx="4104256" cy="1028903"/>
            </a:xfrm>
            <a:solidFill>
              <a:schemeClr val="accent2"/>
            </a:solidFill>
          </p:grpSpPr>
          <p:sp>
            <p:nvSpPr>
              <p:cNvPr id="16" name="Block Arc 15">
                <a:extLst>
                  <a:ext uri="{FF2B5EF4-FFF2-40B4-BE49-F238E27FC236}">
                    <a16:creationId xmlns:a16="http://schemas.microsoft.com/office/drawing/2014/main" id="{B846E470-457C-4266-8DB8-670381599850}"/>
                  </a:ext>
                </a:extLst>
              </p:cNvPr>
              <p:cNvSpPr/>
              <p:nvPr/>
            </p:nvSpPr>
            <p:spPr>
              <a:xfrm>
                <a:off x="-567704" y="3794692"/>
                <a:ext cx="1026000" cy="1026000"/>
              </a:xfrm>
              <a:prstGeom prst="blockArc">
                <a:avLst>
                  <a:gd name="adj1" fmla="val 5349198"/>
                  <a:gd name="adj2" fmla="val 16233715"/>
                  <a:gd name="adj3" fmla="val 1021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FF85820-BA4E-4E38-B6D6-B7ECD67B7920}"/>
                  </a:ext>
                </a:extLst>
              </p:cNvPr>
              <p:cNvSpPr/>
              <p:nvPr/>
            </p:nvSpPr>
            <p:spPr>
              <a:xfrm>
                <a:off x="-76247" y="3794981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E4CA208-B931-464E-8821-2F01E1F0162A}"/>
                  </a:ext>
                </a:extLst>
              </p:cNvPr>
              <p:cNvSpPr/>
              <p:nvPr/>
            </p:nvSpPr>
            <p:spPr>
              <a:xfrm>
                <a:off x="-63448" y="4715595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BD85972-1FE5-445D-B424-9B366D8862CB}"/>
                </a:ext>
              </a:extLst>
            </p:cNvPr>
            <p:cNvGrpSpPr/>
            <p:nvPr/>
          </p:nvGrpSpPr>
          <p:grpSpPr>
            <a:xfrm flipH="1">
              <a:off x="6076128" y="4727663"/>
              <a:ext cx="5159576" cy="1028614"/>
              <a:chOff x="-555823" y="3785456"/>
              <a:chExt cx="5159576" cy="1028614"/>
            </a:xfrm>
            <a:solidFill>
              <a:schemeClr val="accent4"/>
            </a:solidFill>
          </p:grpSpPr>
          <p:sp>
            <p:nvSpPr>
              <p:cNvPr id="13" name="Block Arc 12">
                <a:extLst>
                  <a:ext uri="{FF2B5EF4-FFF2-40B4-BE49-F238E27FC236}">
                    <a16:creationId xmlns:a16="http://schemas.microsoft.com/office/drawing/2014/main" id="{C55F6762-DF6E-472E-971C-4EC8404AB19E}"/>
                  </a:ext>
                </a:extLst>
              </p:cNvPr>
              <p:cNvSpPr/>
              <p:nvPr/>
            </p:nvSpPr>
            <p:spPr>
              <a:xfrm>
                <a:off x="-555823" y="3785456"/>
                <a:ext cx="1026000" cy="1026000"/>
              </a:xfrm>
              <a:prstGeom prst="blockArc">
                <a:avLst>
                  <a:gd name="adj1" fmla="val 5349198"/>
                  <a:gd name="adj2" fmla="val 16233715"/>
                  <a:gd name="adj3" fmla="val 1021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1E896E2-4C29-405C-BA64-DAF1E760E95A}"/>
                  </a:ext>
                </a:extLst>
              </p:cNvPr>
              <p:cNvSpPr/>
              <p:nvPr/>
            </p:nvSpPr>
            <p:spPr>
              <a:xfrm>
                <a:off x="-76247" y="3785456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99B373B-A5CF-4254-899A-EE860F32F279}"/>
                  </a:ext>
                </a:extLst>
              </p:cNvPr>
              <p:cNvSpPr/>
              <p:nvPr/>
            </p:nvSpPr>
            <p:spPr>
              <a:xfrm>
                <a:off x="-112247" y="4706070"/>
                <a:ext cx="4716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4887991-BEE0-4255-815E-5B7819ADFA79}"/>
                </a:ext>
              </a:extLst>
            </p:cNvPr>
            <p:cNvSpPr/>
            <p:nvPr/>
          </p:nvSpPr>
          <p:spPr>
            <a:xfrm>
              <a:off x="5001022" y="2672976"/>
              <a:ext cx="2160240" cy="54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65E9EDC-2299-4CC2-A217-F0A0900E233F}"/>
                </a:ext>
              </a:extLst>
            </p:cNvPr>
            <p:cNvSpPr/>
            <p:nvPr/>
          </p:nvSpPr>
          <p:spPr>
            <a:xfrm>
              <a:off x="5001022" y="3591048"/>
              <a:ext cx="2160240" cy="540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0D3837B-4F69-4B84-8142-B30FC1A2B483}"/>
                </a:ext>
              </a:extLst>
            </p:cNvPr>
            <p:cNvSpPr/>
            <p:nvPr/>
          </p:nvSpPr>
          <p:spPr>
            <a:xfrm>
              <a:off x="5001022" y="4509120"/>
              <a:ext cx="2160240" cy="540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4CAF32D4-D591-4EB5-9922-EE150ACED9B2}"/>
              </a:ext>
            </a:extLst>
          </p:cNvPr>
          <p:cNvSpPr/>
          <p:nvPr/>
        </p:nvSpPr>
        <p:spPr>
          <a:xfrm>
            <a:off x="6119722" y="1313597"/>
            <a:ext cx="532746" cy="532746"/>
          </a:xfrm>
          <a:prstGeom prst="ellipse">
            <a:avLst/>
          </a:prstGeom>
          <a:noFill/>
          <a:ln w="889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4CFD4E8-D58C-475E-95B6-D93A849FC007}"/>
              </a:ext>
            </a:extLst>
          </p:cNvPr>
          <p:cNvSpPr/>
          <p:nvPr/>
        </p:nvSpPr>
        <p:spPr>
          <a:xfrm>
            <a:off x="5543030" y="4989715"/>
            <a:ext cx="532746" cy="532746"/>
          </a:xfrm>
          <a:prstGeom prst="ellipse">
            <a:avLst/>
          </a:prstGeom>
          <a:noFill/>
          <a:ln w="889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7" name="Left Arrow 9215">
            <a:extLst>
              <a:ext uri="{FF2B5EF4-FFF2-40B4-BE49-F238E27FC236}">
                <a16:creationId xmlns:a16="http://schemas.microsoft.com/office/drawing/2014/main" id="{D41C8041-FA66-4C6F-BBC8-D37ABF5DEF86}"/>
              </a:ext>
            </a:extLst>
          </p:cNvPr>
          <p:cNvSpPr/>
          <p:nvPr/>
        </p:nvSpPr>
        <p:spPr>
          <a:xfrm>
            <a:off x="6278083" y="1458811"/>
            <a:ext cx="216024" cy="242316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8" name="Left Arrow 43">
            <a:extLst>
              <a:ext uri="{FF2B5EF4-FFF2-40B4-BE49-F238E27FC236}">
                <a16:creationId xmlns:a16="http://schemas.microsoft.com/office/drawing/2014/main" id="{B5441943-0E82-4D67-8803-4F309523D59A}"/>
              </a:ext>
            </a:extLst>
          </p:cNvPr>
          <p:cNvSpPr/>
          <p:nvPr/>
        </p:nvSpPr>
        <p:spPr>
          <a:xfrm>
            <a:off x="5701391" y="5134929"/>
            <a:ext cx="216024" cy="242316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DF76D66-821F-45E3-8862-80808AC47FD1}"/>
              </a:ext>
            </a:extLst>
          </p:cNvPr>
          <p:cNvSpPr txBox="1"/>
          <p:nvPr/>
        </p:nvSpPr>
        <p:spPr>
          <a:xfrm>
            <a:off x="5211680" y="2342425"/>
            <a:ext cx="172819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DDD6848-B9C0-48CC-9631-45EAE016D4C7}"/>
              </a:ext>
            </a:extLst>
          </p:cNvPr>
          <p:cNvSpPr txBox="1"/>
          <p:nvPr/>
        </p:nvSpPr>
        <p:spPr>
          <a:xfrm>
            <a:off x="5211680" y="3278526"/>
            <a:ext cx="172819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9C2A213-6DD1-40D8-B9C5-77FAF2B03E36}"/>
              </a:ext>
            </a:extLst>
          </p:cNvPr>
          <p:cNvSpPr txBox="1"/>
          <p:nvPr/>
        </p:nvSpPr>
        <p:spPr>
          <a:xfrm>
            <a:off x="5211680" y="4214627"/>
            <a:ext cx="172819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196A585-58B8-4CDC-85B4-481BB1A48B11}"/>
              </a:ext>
            </a:extLst>
          </p:cNvPr>
          <p:cNvGrpSpPr/>
          <p:nvPr/>
        </p:nvGrpSpPr>
        <p:grpSpPr>
          <a:xfrm>
            <a:off x="1581930" y="1648818"/>
            <a:ext cx="3246603" cy="738664"/>
            <a:chOff x="2551705" y="4283314"/>
            <a:chExt cx="2357003" cy="738664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C3D5299-6A67-477F-907C-8AD23B47A3C7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B921B84-9AE7-49BB-91A6-A402F55E0FDC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FEFF3F1-2671-432A-8579-E0955D1B0E52}"/>
              </a:ext>
            </a:extLst>
          </p:cNvPr>
          <p:cNvGrpSpPr/>
          <p:nvPr/>
        </p:nvGrpSpPr>
        <p:grpSpPr>
          <a:xfrm>
            <a:off x="1581930" y="3539007"/>
            <a:ext cx="3284831" cy="738664"/>
            <a:chOff x="2551705" y="4283314"/>
            <a:chExt cx="2357003" cy="738664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B695D6F-78CA-4B1D-A832-3AAFFAC44EBB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D4693CA-37EB-48B8-8976-0247FE1BCD86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19B1317-435E-4370-9CF5-F25A09F2D30B}"/>
              </a:ext>
            </a:extLst>
          </p:cNvPr>
          <p:cNvGrpSpPr/>
          <p:nvPr/>
        </p:nvGrpSpPr>
        <p:grpSpPr>
          <a:xfrm>
            <a:off x="7358370" y="2615677"/>
            <a:ext cx="3279283" cy="738664"/>
            <a:chOff x="2551705" y="4283314"/>
            <a:chExt cx="2357003" cy="738664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E3BD04E-A848-4DC8-A723-23BDB0CB5C3A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EC8D930-936C-46A5-BB86-D3FAFAEEF748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C96E58C-40DD-40F6-B01D-ACD447CAAD39}"/>
              </a:ext>
            </a:extLst>
          </p:cNvPr>
          <p:cNvGrpSpPr/>
          <p:nvPr/>
        </p:nvGrpSpPr>
        <p:grpSpPr>
          <a:xfrm>
            <a:off x="7320698" y="4455753"/>
            <a:ext cx="3316954" cy="738664"/>
            <a:chOff x="2551705" y="4283314"/>
            <a:chExt cx="2357003" cy="738664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65EDACC-5BE7-4009-B5B1-BFC768C1B82F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21EA0C5-C21B-43F2-B810-961B5DA62FBE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2AB018-25A5-4D9E-85CA-52DCBDC62064}"/>
              </a:ext>
            </a:extLst>
          </p:cNvPr>
          <p:cNvGrpSpPr/>
          <p:nvPr/>
        </p:nvGrpSpPr>
        <p:grpSpPr>
          <a:xfrm>
            <a:off x="2434885" y="4896365"/>
            <a:ext cx="2945195" cy="719450"/>
            <a:chOff x="395534" y="3737445"/>
            <a:chExt cx="3972999" cy="719450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6266591-4726-4F12-B3C0-29C2FA6636F3}"/>
                </a:ext>
              </a:extLst>
            </p:cNvPr>
            <p:cNvSpPr txBox="1"/>
            <p:nvPr/>
          </p:nvSpPr>
          <p:spPr>
            <a:xfrm>
              <a:off x="395534" y="3737445"/>
              <a:ext cx="397299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F38D729-2873-4F72-AD71-3A4A50BBEF21}"/>
                </a:ext>
              </a:extLst>
            </p:cNvPr>
            <p:cNvSpPr txBox="1"/>
            <p:nvPr/>
          </p:nvSpPr>
          <p:spPr>
            <a:xfrm>
              <a:off x="395537" y="3995230"/>
              <a:ext cx="39729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279EDB9-F59C-4A92-93F5-137B9367724E}"/>
              </a:ext>
            </a:extLst>
          </p:cNvPr>
          <p:cNvGrpSpPr/>
          <p:nvPr/>
        </p:nvGrpSpPr>
        <p:grpSpPr>
          <a:xfrm>
            <a:off x="6944000" y="1214471"/>
            <a:ext cx="2952000" cy="719450"/>
            <a:chOff x="395534" y="3737445"/>
            <a:chExt cx="3972999" cy="719450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A2314C5-F376-46CD-84C6-706778423540}"/>
                </a:ext>
              </a:extLst>
            </p:cNvPr>
            <p:cNvSpPr txBox="1"/>
            <p:nvPr/>
          </p:nvSpPr>
          <p:spPr>
            <a:xfrm>
              <a:off x="395534" y="3737445"/>
              <a:ext cx="397299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6738EE1-FE33-43E5-827F-F87FFEF93AA3}"/>
                </a:ext>
              </a:extLst>
            </p:cNvPr>
            <p:cNvSpPr txBox="1"/>
            <p:nvPr/>
          </p:nvSpPr>
          <p:spPr>
            <a:xfrm>
              <a:off x="395537" y="3995230"/>
              <a:ext cx="39729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AE1E9F3-83A3-440F-9AF3-15A9859BE77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051878"/>
            <a:ext cx="10515600" cy="776922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D7E1D-059A-4E24-93DF-7D8D28B106D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900363"/>
            <a:ext cx="10515600" cy="4172446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4399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BF58E8D4-B6F6-4E26-9327-3F71EE0843C5}"/>
              </a:ext>
            </a:extLst>
          </p:cNvPr>
          <p:cNvSpPr txBox="1">
            <a:spLocks/>
          </p:cNvSpPr>
          <p:nvPr/>
        </p:nvSpPr>
        <p:spPr>
          <a:xfrm>
            <a:off x="912529" y="966170"/>
            <a:ext cx="10225649" cy="7242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Infographic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A5BA0E2-EA54-4A05-B95F-C907F7D41F1B}"/>
              </a:ext>
            </a:extLst>
          </p:cNvPr>
          <p:cNvGrpSpPr/>
          <p:nvPr/>
        </p:nvGrpSpPr>
        <p:grpSpPr>
          <a:xfrm>
            <a:off x="1043234" y="1870478"/>
            <a:ext cx="1812725" cy="1615280"/>
            <a:chOff x="1115616" y="2394020"/>
            <a:chExt cx="2449476" cy="2182675"/>
          </a:xfrm>
        </p:grpSpPr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A0452217-F7B7-4578-AA11-CE96FDEA9E94}"/>
                </a:ext>
              </a:extLst>
            </p:cNvPr>
            <p:cNvSpPr/>
            <p:nvPr/>
          </p:nvSpPr>
          <p:spPr>
            <a:xfrm>
              <a:off x="1115616" y="2394020"/>
              <a:ext cx="2449476" cy="1783395"/>
            </a:xfrm>
            <a:custGeom>
              <a:avLst/>
              <a:gdLst/>
              <a:ahLst/>
              <a:cxnLst/>
              <a:rect l="l" t="t" r="r" b="b"/>
              <a:pathLst>
                <a:path w="2449476" h="1783395">
                  <a:moveTo>
                    <a:pt x="1265719" y="0"/>
                  </a:moveTo>
                  <a:cubicBezTo>
                    <a:pt x="1424914" y="0"/>
                    <a:pt x="1561903" y="95083"/>
                    <a:pt x="1620733" y="232227"/>
                  </a:cubicBezTo>
                  <a:cubicBezTo>
                    <a:pt x="1647504" y="226520"/>
                    <a:pt x="1675250" y="223871"/>
                    <a:pt x="1703613" y="223871"/>
                  </a:cubicBezTo>
                  <a:cubicBezTo>
                    <a:pt x="1886848" y="223871"/>
                    <a:pt x="2044265" y="334409"/>
                    <a:pt x="2112477" y="492588"/>
                  </a:cubicBezTo>
                  <a:cubicBezTo>
                    <a:pt x="2303003" y="517391"/>
                    <a:pt x="2449476" y="680770"/>
                    <a:pt x="2449476" y="878358"/>
                  </a:cubicBezTo>
                  <a:lnTo>
                    <a:pt x="2448132" y="891698"/>
                  </a:lnTo>
                  <a:cubicBezTo>
                    <a:pt x="2449400" y="896101"/>
                    <a:pt x="2449476" y="900561"/>
                    <a:pt x="2449476" y="905038"/>
                  </a:cubicBezTo>
                  <a:cubicBezTo>
                    <a:pt x="2449476" y="1087146"/>
                    <a:pt x="2325055" y="1240194"/>
                    <a:pt x="2156215" y="1282389"/>
                  </a:cubicBezTo>
                  <a:cubicBezTo>
                    <a:pt x="2159560" y="1295383"/>
                    <a:pt x="2160240" y="1308771"/>
                    <a:pt x="2160240" y="1322318"/>
                  </a:cubicBezTo>
                  <a:cubicBezTo>
                    <a:pt x="2160240" y="1541047"/>
                    <a:pt x="1982925" y="1718362"/>
                    <a:pt x="1764196" y="1718362"/>
                  </a:cubicBezTo>
                  <a:cubicBezTo>
                    <a:pt x="1663169" y="1718362"/>
                    <a:pt x="1570976" y="1680534"/>
                    <a:pt x="1502035" y="1617119"/>
                  </a:cubicBezTo>
                  <a:cubicBezTo>
                    <a:pt x="1432519" y="1718009"/>
                    <a:pt x="1315774" y="1783395"/>
                    <a:pt x="1183758" y="1783395"/>
                  </a:cubicBezTo>
                  <a:cubicBezTo>
                    <a:pt x="1062898" y="1783395"/>
                    <a:pt x="954838" y="1728593"/>
                    <a:pt x="884304" y="1641769"/>
                  </a:cubicBezTo>
                  <a:cubicBezTo>
                    <a:pt x="844769" y="1657131"/>
                    <a:pt x="801762" y="1664549"/>
                    <a:pt x="757023" y="1664549"/>
                  </a:cubicBezTo>
                  <a:cubicBezTo>
                    <a:pt x="546719" y="1664549"/>
                    <a:pt x="374700" y="1500631"/>
                    <a:pt x="363497" y="1293480"/>
                  </a:cubicBezTo>
                  <a:cubicBezTo>
                    <a:pt x="160301" y="1281006"/>
                    <a:pt x="0" y="1111743"/>
                    <a:pt x="0" y="905038"/>
                  </a:cubicBezTo>
                  <a:lnTo>
                    <a:pt x="1346" y="891698"/>
                  </a:lnTo>
                  <a:cubicBezTo>
                    <a:pt x="76" y="887296"/>
                    <a:pt x="0" y="882836"/>
                    <a:pt x="0" y="878358"/>
                  </a:cubicBezTo>
                  <a:cubicBezTo>
                    <a:pt x="0" y="697917"/>
                    <a:pt x="122154" y="546007"/>
                    <a:pt x="288714" y="502417"/>
                  </a:cubicBezTo>
                  <a:cubicBezTo>
                    <a:pt x="288051" y="500174"/>
                    <a:pt x="288032" y="497916"/>
                    <a:pt x="288032" y="495653"/>
                  </a:cubicBezTo>
                  <a:cubicBezTo>
                    <a:pt x="288032" y="276924"/>
                    <a:pt x="465347" y="99609"/>
                    <a:pt x="684076" y="99609"/>
                  </a:cubicBezTo>
                  <a:cubicBezTo>
                    <a:pt x="778623" y="99609"/>
                    <a:pt x="865433" y="132740"/>
                    <a:pt x="932390" y="189427"/>
                  </a:cubicBezTo>
                  <a:cubicBezTo>
                    <a:pt x="999486" y="75591"/>
                    <a:pt x="1123775" y="0"/>
                    <a:pt x="1265719" y="0"/>
                  </a:cubicBezTo>
                  <a:close/>
                </a:path>
              </a:pathLst>
            </a:custGeom>
            <a:solidFill>
              <a:schemeClr val="accent1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3A1AB1D-7381-485F-B699-F948D9687914}"/>
                </a:ext>
              </a:extLst>
            </p:cNvPr>
            <p:cNvSpPr/>
            <p:nvPr/>
          </p:nvSpPr>
          <p:spPr>
            <a:xfrm>
              <a:off x="2501600" y="4155643"/>
              <a:ext cx="326958" cy="251677"/>
            </a:xfrm>
            <a:prstGeom prst="ellipse">
              <a:avLst/>
            </a:prstGeom>
            <a:solidFill>
              <a:schemeClr val="accent1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957C201-71B7-4681-B86B-829D79DF9C12}"/>
                </a:ext>
              </a:extLst>
            </p:cNvPr>
            <p:cNvSpPr/>
            <p:nvPr/>
          </p:nvSpPr>
          <p:spPr>
            <a:xfrm>
              <a:off x="2401908" y="4439979"/>
              <a:ext cx="177611" cy="136716"/>
            </a:xfrm>
            <a:prstGeom prst="ellipse">
              <a:avLst/>
            </a:prstGeom>
            <a:solidFill>
              <a:schemeClr val="accent1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10" name="Rounded Rectangle 10">
            <a:extLst>
              <a:ext uri="{FF2B5EF4-FFF2-40B4-BE49-F238E27FC236}">
                <a16:creationId xmlns:a16="http://schemas.microsoft.com/office/drawing/2014/main" id="{AA98941F-2058-4104-B8F8-261AA355CEAD}"/>
              </a:ext>
            </a:extLst>
          </p:cNvPr>
          <p:cNvSpPr/>
          <p:nvPr/>
        </p:nvSpPr>
        <p:spPr>
          <a:xfrm>
            <a:off x="912529" y="3673662"/>
            <a:ext cx="2074135" cy="2272130"/>
          </a:xfrm>
          <a:prstGeom prst="roundRect">
            <a:avLst>
              <a:gd name="adj" fmla="val 7753"/>
            </a:avLst>
          </a:prstGeom>
          <a:solidFill>
            <a:schemeClr val="accent1"/>
          </a:solidFill>
          <a:ln w="666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F82C52-A373-46E0-9E7C-9B7E46DB0FC8}"/>
              </a:ext>
            </a:extLst>
          </p:cNvPr>
          <p:cNvSpPr txBox="1"/>
          <p:nvPr/>
        </p:nvSpPr>
        <p:spPr>
          <a:xfrm>
            <a:off x="1115607" y="2643761"/>
            <a:ext cx="1667976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2" name="그룹 3">
            <a:extLst>
              <a:ext uri="{FF2B5EF4-FFF2-40B4-BE49-F238E27FC236}">
                <a16:creationId xmlns:a16="http://schemas.microsoft.com/office/drawing/2014/main" id="{FFCF70A9-DE8C-4621-BD83-16C0589973E3}"/>
              </a:ext>
            </a:extLst>
          </p:cNvPr>
          <p:cNvGrpSpPr/>
          <p:nvPr/>
        </p:nvGrpSpPr>
        <p:grpSpPr>
          <a:xfrm>
            <a:off x="1115175" y="3857561"/>
            <a:ext cx="1668843" cy="1921124"/>
            <a:chOff x="1134630" y="3808919"/>
            <a:chExt cx="1668843" cy="192112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D07A35E-7BEC-4E3F-9FB8-E9B79BE403A3}"/>
                </a:ext>
              </a:extLst>
            </p:cNvPr>
            <p:cNvSpPr txBox="1"/>
            <p:nvPr/>
          </p:nvSpPr>
          <p:spPr>
            <a:xfrm>
              <a:off x="1139162" y="4160383"/>
              <a:ext cx="166431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Example Text : Get a modern PowerPoint  Presentation that is beautifully designed. 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FFB4FAA-A68E-4134-A4DE-413FEE64AD13}"/>
                </a:ext>
              </a:extLst>
            </p:cNvPr>
            <p:cNvSpPr txBox="1"/>
            <p:nvPr/>
          </p:nvSpPr>
          <p:spPr>
            <a:xfrm>
              <a:off x="1134630" y="3808919"/>
              <a:ext cx="16664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Contents_Here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CBF8231-8573-4703-A99A-4E933F485624}"/>
              </a:ext>
            </a:extLst>
          </p:cNvPr>
          <p:cNvGrpSpPr/>
          <p:nvPr/>
        </p:nvGrpSpPr>
        <p:grpSpPr>
          <a:xfrm>
            <a:off x="3828765" y="1870478"/>
            <a:ext cx="1812725" cy="1615280"/>
            <a:chOff x="1115616" y="2394020"/>
            <a:chExt cx="2449476" cy="2182675"/>
          </a:xfrm>
        </p:grpSpPr>
        <p:sp>
          <p:nvSpPr>
            <p:cNvPr id="16" name="Rectangle 9">
              <a:extLst>
                <a:ext uri="{FF2B5EF4-FFF2-40B4-BE49-F238E27FC236}">
                  <a16:creationId xmlns:a16="http://schemas.microsoft.com/office/drawing/2014/main" id="{82C4A4D6-9DA3-4B59-A55B-721C46F420AC}"/>
                </a:ext>
              </a:extLst>
            </p:cNvPr>
            <p:cNvSpPr/>
            <p:nvPr/>
          </p:nvSpPr>
          <p:spPr>
            <a:xfrm>
              <a:off x="1115616" y="2394020"/>
              <a:ext cx="2449476" cy="1783395"/>
            </a:xfrm>
            <a:custGeom>
              <a:avLst/>
              <a:gdLst/>
              <a:ahLst/>
              <a:cxnLst/>
              <a:rect l="l" t="t" r="r" b="b"/>
              <a:pathLst>
                <a:path w="2449476" h="1783395">
                  <a:moveTo>
                    <a:pt x="1265719" y="0"/>
                  </a:moveTo>
                  <a:cubicBezTo>
                    <a:pt x="1424914" y="0"/>
                    <a:pt x="1561903" y="95083"/>
                    <a:pt x="1620733" y="232227"/>
                  </a:cubicBezTo>
                  <a:cubicBezTo>
                    <a:pt x="1647504" y="226520"/>
                    <a:pt x="1675250" y="223871"/>
                    <a:pt x="1703613" y="223871"/>
                  </a:cubicBezTo>
                  <a:cubicBezTo>
                    <a:pt x="1886848" y="223871"/>
                    <a:pt x="2044265" y="334409"/>
                    <a:pt x="2112477" y="492588"/>
                  </a:cubicBezTo>
                  <a:cubicBezTo>
                    <a:pt x="2303003" y="517391"/>
                    <a:pt x="2449476" y="680770"/>
                    <a:pt x="2449476" y="878358"/>
                  </a:cubicBezTo>
                  <a:lnTo>
                    <a:pt x="2448132" y="891698"/>
                  </a:lnTo>
                  <a:cubicBezTo>
                    <a:pt x="2449400" y="896101"/>
                    <a:pt x="2449476" y="900561"/>
                    <a:pt x="2449476" y="905038"/>
                  </a:cubicBezTo>
                  <a:cubicBezTo>
                    <a:pt x="2449476" y="1087146"/>
                    <a:pt x="2325055" y="1240194"/>
                    <a:pt x="2156215" y="1282389"/>
                  </a:cubicBezTo>
                  <a:cubicBezTo>
                    <a:pt x="2159560" y="1295383"/>
                    <a:pt x="2160240" y="1308771"/>
                    <a:pt x="2160240" y="1322318"/>
                  </a:cubicBezTo>
                  <a:cubicBezTo>
                    <a:pt x="2160240" y="1541047"/>
                    <a:pt x="1982925" y="1718362"/>
                    <a:pt x="1764196" y="1718362"/>
                  </a:cubicBezTo>
                  <a:cubicBezTo>
                    <a:pt x="1663169" y="1718362"/>
                    <a:pt x="1570976" y="1680534"/>
                    <a:pt x="1502035" y="1617119"/>
                  </a:cubicBezTo>
                  <a:cubicBezTo>
                    <a:pt x="1432519" y="1718009"/>
                    <a:pt x="1315774" y="1783395"/>
                    <a:pt x="1183758" y="1783395"/>
                  </a:cubicBezTo>
                  <a:cubicBezTo>
                    <a:pt x="1062898" y="1783395"/>
                    <a:pt x="954838" y="1728593"/>
                    <a:pt x="884304" y="1641769"/>
                  </a:cubicBezTo>
                  <a:cubicBezTo>
                    <a:pt x="844769" y="1657131"/>
                    <a:pt x="801762" y="1664549"/>
                    <a:pt x="757023" y="1664549"/>
                  </a:cubicBezTo>
                  <a:cubicBezTo>
                    <a:pt x="546719" y="1664549"/>
                    <a:pt x="374700" y="1500631"/>
                    <a:pt x="363497" y="1293480"/>
                  </a:cubicBezTo>
                  <a:cubicBezTo>
                    <a:pt x="160301" y="1281006"/>
                    <a:pt x="0" y="1111743"/>
                    <a:pt x="0" y="905038"/>
                  </a:cubicBezTo>
                  <a:lnTo>
                    <a:pt x="1346" y="891698"/>
                  </a:lnTo>
                  <a:cubicBezTo>
                    <a:pt x="76" y="887296"/>
                    <a:pt x="0" y="882836"/>
                    <a:pt x="0" y="878358"/>
                  </a:cubicBezTo>
                  <a:cubicBezTo>
                    <a:pt x="0" y="697917"/>
                    <a:pt x="122154" y="546007"/>
                    <a:pt x="288714" y="502417"/>
                  </a:cubicBezTo>
                  <a:cubicBezTo>
                    <a:pt x="288051" y="500174"/>
                    <a:pt x="288032" y="497916"/>
                    <a:pt x="288032" y="495653"/>
                  </a:cubicBezTo>
                  <a:cubicBezTo>
                    <a:pt x="288032" y="276924"/>
                    <a:pt x="465347" y="99609"/>
                    <a:pt x="684076" y="99609"/>
                  </a:cubicBezTo>
                  <a:cubicBezTo>
                    <a:pt x="778623" y="99609"/>
                    <a:pt x="865433" y="132740"/>
                    <a:pt x="932390" y="189427"/>
                  </a:cubicBezTo>
                  <a:cubicBezTo>
                    <a:pt x="999486" y="75591"/>
                    <a:pt x="1123775" y="0"/>
                    <a:pt x="1265719" y="0"/>
                  </a:cubicBezTo>
                  <a:close/>
                </a:path>
              </a:pathLst>
            </a:custGeom>
            <a:solidFill>
              <a:schemeClr val="accent2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60BEFDF2-A611-4220-95F1-C74B52243E92}"/>
                </a:ext>
              </a:extLst>
            </p:cNvPr>
            <p:cNvSpPr/>
            <p:nvPr/>
          </p:nvSpPr>
          <p:spPr>
            <a:xfrm>
              <a:off x="2501600" y="4155643"/>
              <a:ext cx="326958" cy="251677"/>
            </a:xfrm>
            <a:prstGeom prst="ellipse">
              <a:avLst/>
            </a:prstGeom>
            <a:solidFill>
              <a:schemeClr val="accent2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48CDE15-D389-4020-845D-8DB07860DDC6}"/>
                </a:ext>
              </a:extLst>
            </p:cNvPr>
            <p:cNvSpPr/>
            <p:nvPr/>
          </p:nvSpPr>
          <p:spPr>
            <a:xfrm>
              <a:off x="2401908" y="4439979"/>
              <a:ext cx="177611" cy="136716"/>
            </a:xfrm>
            <a:prstGeom prst="ellipse">
              <a:avLst/>
            </a:prstGeom>
            <a:solidFill>
              <a:schemeClr val="accent2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19" name="Rounded Rectangle 105">
            <a:extLst>
              <a:ext uri="{FF2B5EF4-FFF2-40B4-BE49-F238E27FC236}">
                <a16:creationId xmlns:a16="http://schemas.microsoft.com/office/drawing/2014/main" id="{32CEF87B-8A73-4458-82F4-746EA7D9D962}"/>
              </a:ext>
            </a:extLst>
          </p:cNvPr>
          <p:cNvSpPr/>
          <p:nvPr/>
        </p:nvSpPr>
        <p:spPr>
          <a:xfrm>
            <a:off x="3698060" y="3673662"/>
            <a:ext cx="2074135" cy="2272130"/>
          </a:xfrm>
          <a:prstGeom prst="roundRect">
            <a:avLst>
              <a:gd name="adj" fmla="val 7753"/>
            </a:avLst>
          </a:prstGeom>
          <a:solidFill>
            <a:schemeClr val="accent2"/>
          </a:solidFill>
          <a:ln w="666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791104-B32F-4B0E-AEA4-72C7D78C35AE}"/>
              </a:ext>
            </a:extLst>
          </p:cNvPr>
          <p:cNvSpPr txBox="1"/>
          <p:nvPr/>
        </p:nvSpPr>
        <p:spPr>
          <a:xfrm>
            <a:off x="3901138" y="2643761"/>
            <a:ext cx="1667976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1" name="그룹 4">
            <a:extLst>
              <a:ext uri="{FF2B5EF4-FFF2-40B4-BE49-F238E27FC236}">
                <a16:creationId xmlns:a16="http://schemas.microsoft.com/office/drawing/2014/main" id="{F594182A-B610-4323-AE96-3C454032690D}"/>
              </a:ext>
            </a:extLst>
          </p:cNvPr>
          <p:cNvGrpSpPr/>
          <p:nvPr/>
        </p:nvGrpSpPr>
        <p:grpSpPr>
          <a:xfrm>
            <a:off x="3900706" y="3857561"/>
            <a:ext cx="1668843" cy="1921124"/>
            <a:chOff x="3920161" y="3808919"/>
            <a:chExt cx="1668843" cy="1921124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F79FE23-8ED2-4F8A-889A-9C635B50D21B}"/>
                </a:ext>
              </a:extLst>
            </p:cNvPr>
            <p:cNvSpPr txBox="1"/>
            <p:nvPr/>
          </p:nvSpPr>
          <p:spPr>
            <a:xfrm>
              <a:off x="3924693" y="4160383"/>
              <a:ext cx="166431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Example Text : Get a modern PowerPoint  Presentation that is beautifully designed. 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F137BA2-59A2-414C-91E5-61BD92582A63}"/>
                </a:ext>
              </a:extLst>
            </p:cNvPr>
            <p:cNvSpPr txBox="1"/>
            <p:nvPr/>
          </p:nvSpPr>
          <p:spPr>
            <a:xfrm>
              <a:off x="3920161" y="3808919"/>
              <a:ext cx="16664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Contents_Here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ECA9528-296A-4D83-B864-880CD62E8969}"/>
              </a:ext>
            </a:extLst>
          </p:cNvPr>
          <p:cNvGrpSpPr/>
          <p:nvPr/>
        </p:nvGrpSpPr>
        <p:grpSpPr>
          <a:xfrm>
            <a:off x="6614296" y="1870477"/>
            <a:ext cx="1812725" cy="1615280"/>
            <a:chOff x="1115616" y="2394020"/>
            <a:chExt cx="2449476" cy="2182675"/>
          </a:xfrm>
        </p:grpSpPr>
        <p:sp>
          <p:nvSpPr>
            <p:cNvPr id="25" name="Rectangle 9">
              <a:extLst>
                <a:ext uri="{FF2B5EF4-FFF2-40B4-BE49-F238E27FC236}">
                  <a16:creationId xmlns:a16="http://schemas.microsoft.com/office/drawing/2014/main" id="{0C92AE55-FC09-493D-ACCD-7A10B1155F86}"/>
                </a:ext>
              </a:extLst>
            </p:cNvPr>
            <p:cNvSpPr/>
            <p:nvPr/>
          </p:nvSpPr>
          <p:spPr>
            <a:xfrm>
              <a:off x="1115616" y="2394020"/>
              <a:ext cx="2449476" cy="1783395"/>
            </a:xfrm>
            <a:custGeom>
              <a:avLst/>
              <a:gdLst/>
              <a:ahLst/>
              <a:cxnLst/>
              <a:rect l="l" t="t" r="r" b="b"/>
              <a:pathLst>
                <a:path w="2449476" h="1783395">
                  <a:moveTo>
                    <a:pt x="1265719" y="0"/>
                  </a:moveTo>
                  <a:cubicBezTo>
                    <a:pt x="1424914" y="0"/>
                    <a:pt x="1561903" y="95083"/>
                    <a:pt x="1620733" y="232227"/>
                  </a:cubicBezTo>
                  <a:cubicBezTo>
                    <a:pt x="1647504" y="226520"/>
                    <a:pt x="1675250" y="223871"/>
                    <a:pt x="1703613" y="223871"/>
                  </a:cubicBezTo>
                  <a:cubicBezTo>
                    <a:pt x="1886848" y="223871"/>
                    <a:pt x="2044265" y="334409"/>
                    <a:pt x="2112477" y="492588"/>
                  </a:cubicBezTo>
                  <a:cubicBezTo>
                    <a:pt x="2303003" y="517391"/>
                    <a:pt x="2449476" y="680770"/>
                    <a:pt x="2449476" y="878358"/>
                  </a:cubicBezTo>
                  <a:lnTo>
                    <a:pt x="2448132" y="891698"/>
                  </a:lnTo>
                  <a:cubicBezTo>
                    <a:pt x="2449400" y="896101"/>
                    <a:pt x="2449476" y="900561"/>
                    <a:pt x="2449476" y="905038"/>
                  </a:cubicBezTo>
                  <a:cubicBezTo>
                    <a:pt x="2449476" y="1087146"/>
                    <a:pt x="2325055" y="1240194"/>
                    <a:pt x="2156215" y="1282389"/>
                  </a:cubicBezTo>
                  <a:cubicBezTo>
                    <a:pt x="2159560" y="1295383"/>
                    <a:pt x="2160240" y="1308771"/>
                    <a:pt x="2160240" y="1322318"/>
                  </a:cubicBezTo>
                  <a:cubicBezTo>
                    <a:pt x="2160240" y="1541047"/>
                    <a:pt x="1982925" y="1718362"/>
                    <a:pt x="1764196" y="1718362"/>
                  </a:cubicBezTo>
                  <a:cubicBezTo>
                    <a:pt x="1663169" y="1718362"/>
                    <a:pt x="1570976" y="1680534"/>
                    <a:pt x="1502035" y="1617119"/>
                  </a:cubicBezTo>
                  <a:cubicBezTo>
                    <a:pt x="1432519" y="1718009"/>
                    <a:pt x="1315774" y="1783395"/>
                    <a:pt x="1183758" y="1783395"/>
                  </a:cubicBezTo>
                  <a:cubicBezTo>
                    <a:pt x="1062898" y="1783395"/>
                    <a:pt x="954838" y="1728593"/>
                    <a:pt x="884304" y="1641769"/>
                  </a:cubicBezTo>
                  <a:cubicBezTo>
                    <a:pt x="844769" y="1657131"/>
                    <a:pt x="801762" y="1664549"/>
                    <a:pt x="757023" y="1664549"/>
                  </a:cubicBezTo>
                  <a:cubicBezTo>
                    <a:pt x="546719" y="1664549"/>
                    <a:pt x="374700" y="1500631"/>
                    <a:pt x="363497" y="1293480"/>
                  </a:cubicBezTo>
                  <a:cubicBezTo>
                    <a:pt x="160301" y="1281006"/>
                    <a:pt x="0" y="1111743"/>
                    <a:pt x="0" y="905038"/>
                  </a:cubicBezTo>
                  <a:lnTo>
                    <a:pt x="1346" y="891698"/>
                  </a:lnTo>
                  <a:cubicBezTo>
                    <a:pt x="76" y="887296"/>
                    <a:pt x="0" y="882836"/>
                    <a:pt x="0" y="878358"/>
                  </a:cubicBezTo>
                  <a:cubicBezTo>
                    <a:pt x="0" y="697917"/>
                    <a:pt x="122154" y="546007"/>
                    <a:pt x="288714" y="502417"/>
                  </a:cubicBezTo>
                  <a:cubicBezTo>
                    <a:pt x="288051" y="500174"/>
                    <a:pt x="288032" y="497916"/>
                    <a:pt x="288032" y="495653"/>
                  </a:cubicBezTo>
                  <a:cubicBezTo>
                    <a:pt x="288032" y="276924"/>
                    <a:pt x="465347" y="99609"/>
                    <a:pt x="684076" y="99609"/>
                  </a:cubicBezTo>
                  <a:cubicBezTo>
                    <a:pt x="778623" y="99609"/>
                    <a:pt x="865433" y="132740"/>
                    <a:pt x="932390" y="189427"/>
                  </a:cubicBezTo>
                  <a:cubicBezTo>
                    <a:pt x="999486" y="75591"/>
                    <a:pt x="1123775" y="0"/>
                    <a:pt x="1265719" y="0"/>
                  </a:cubicBezTo>
                  <a:close/>
                </a:path>
              </a:pathLst>
            </a:custGeom>
            <a:solidFill>
              <a:schemeClr val="accent3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DFA79CD-56CC-46FF-A69B-3408B82643DB}"/>
                </a:ext>
              </a:extLst>
            </p:cNvPr>
            <p:cNvSpPr/>
            <p:nvPr/>
          </p:nvSpPr>
          <p:spPr>
            <a:xfrm>
              <a:off x="2501600" y="4155643"/>
              <a:ext cx="326958" cy="251677"/>
            </a:xfrm>
            <a:prstGeom prst="ellipse">
              <a:avLst/>
            </a:prstGeom>
            <a:solidFill>
              <a:schemeClr val="accent3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5593666-544A-4E89-9902-761D8408724C}"/>
                </a:ext>
              </a:extLst>
            </p:cNvPr>
            <p:cNvSpPr/>
            <p:nvPr/>
          </p:nvSpPr>
          <p:spPr>
            <a:xfrm>
              <a:off x="2401908" y="4439979"/>
              <a:ext cx="177611" cy="136716"/>
            </a:xfrm>
            <a:prstGeom prst="ellipse">
              <a:avLst/>
            </a:prstGeom>
            <a:solidFill>
              <a:schemeClr val="accent3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28" name="Rounded Rectangle 142">
            <a:extLst>
              <a:ext uri="{FF2B5EF4-FFF2-40B4-BE49-F238E27FC236}">
                <a16:creationId xmlns:a16="http://schemas.microsoft.com/office/drawing/2014/main" id="{D0B04782-E15B-4FC7-932F-59D8F6C7F8E5}"/>
              </a:ext>
            </a:extLst>
          </p:cNvPr>
          <p:cNvSpPr/>
          <p:nvPr/>
        </p:nvSpPr>
        <p:spPr>
          <a:xfrm>
            <a:off x="6483591" y="3673660"/>
            <a:ext cx="2074135" cy="2272130"/>
          </a:xfrm>
          <a:prstGeom prst="roundRect">
            <a:avLst>
              <a:gd name="adj" fmla="val 7753"/>
            </a:avLst>
          </a:prstGeom>
          <a:solidFill>
            <a:schemeClr val="accent3"/>
          </a:solidFill>
          <a:ln w="666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CA22ED4-46A9-45CC-B0D0-A49F24EE2566}"/>
              </a:ext>
            </a:extLst>
          </p:cNvPr>
          <p:cNvSpPr txBox="1"/>
          <p:nvPr/>
        </p:nvSpPr>
        <p:spPr>
          <a:xfrm>
            <a:off x="6686669" y="2643760"/>
            <a:ext cx="1667976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0" name="그룹 5">
            <a:extLst>
              <a:ext uri="{FF2B5EF4-FFF2-40B4-BE49-F238E27FC236}">
                <a16:creationId xmlns:a16="http://schemas.microsoft.com/office/drawing/2014/main" id="{845D4791-C120-46CA-9D81-65603F2DB309}"/>
              </a:ext>
            </a:extLst>
          </p:cNvPr>
          <p:cNvGrpSpPr/>
          <p:nvPr/>
        </p:nvGrpSpPr>
        <p:grpSpPr>
          <a:xfrm>
            <a:off x="6686237" y="3857559"/>
            <a:ext cx="1668843" cy="1921123"/>
            <a:chOff x="6705692" y="3808919"/>
            <a:chExt cx="1668843" cy="1921123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9A7E7FE-9809-4D87-9514-3054C38B754D}"/>
                </a:ext>
              </a:extLst>
            </p:cNvPr>
            <p:cNvSpPr txBox="1"/>
            <p:nvPr/>
          </p:nvSpPr>
          <p:spPr>
            <a:xfrm>
              <a:off x="6710224" y="4160382"/>
              <a:ext cx="166431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Example Text : Get a modern PowerPoint  Presentation that is beautifully designed. 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AF0CBEE-917B-4232-937C-AD20124A4F3E}"/>
                </a:ext>
              </a:extLst>
            </p:cNvPr>
            <p:cNvSpPr txBox="1"/>
            <p:nvPr/>
          </p:nvSpPr>
          <p:spPr>
            <a:xfrm>
              <a:off x="6705692" y="3808919"/>
              <a:ext cx="16664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Contents_Here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10F763E-754A-46BE-A081-BECA7D4B232D}"/>
              </a:ext>
            </a:extLst>
          </p:cNvPr>
          <p:cNvGrpSpPr/>
          <p:nvPr/>
        </p:nvGrpSpPr>
        <p:grpSpPr>
          <a:xfrm>
            <a:off x="9399826" y="1870477"/>
            <a:ext cx="1812725" cy="1615280"/>
            <a:chOff x="1115616" y="2394020"/>
            <a:chExt cx="2449476" cy="2182675"/>
          </a:xfrm>
        </p:grpSpPr>
        <p:sp>
          <p:nvSpPr>
            <p:cNvPr id="34" name="Rectangle 9">
              <a:extLst>
                <a:ext uri="{FF2B5EF4-FFF2-40B4-BE49-F238E27FC236}">
                  <a16:creationId xmlns:a16="http://schemas.microsoft.com/office/drawing/2014/main" id="{C10C7C0C-6344-4F15-813C-399EC18484CC}"/>
                </a:ext>
              </a:extLst>
            </p:cNvPr>
            <p:cNvSpPr/>
            <p:nvPr/>
          </p:nvSpPr>
          <p:spPr>
            <a:xfrm>
              <a:off x="1115616" y="2394020"/>
              <a:ext cx="2449476" cy="1783395"/>
            </a:xfrm>
            <a:custGeom>
              <a:avLst/>
              <a:gdLst/>
              <a:ahLst/>
              <a:cxnLst/>
              <a:rect l="l" t="t" r="r" b="b"/>
              <a:pathLst>
                <a:path w="2449476" h="1783395">
                  <a:moveTo>
                    <a:pt x="1265719" y="0"/>
                  </a:moveTo>
                  <a:cubicBezTo>
                    <a:pt x="1424914" y="0"/>
                    <a:pt x="1561903" y="95083"/>
                    <a:pt x="1620733" y="232227"/>
                  </a:cubicBezTo>
                  <a:cubicBezTo>
                    <a:pt x="1647504" y="226520"/>
                    <a:pt x="1675250" y="223871"/>
                    <a:pt x="1703613" y="223871"/>
                  </a:cubicBezTo>
                  <a:cubicBezTo>
                    <a:pt x="1886848" y="223871"/>
                    <a:pt x="2044265" y="334409"/>
                    <a:pt x="2112477" y="492588"/>
                  </a:cubicBezTo>
                  <a:cubicBezTo>
                    <a:pt x="2303003" y="517391"/>
                    <a:pt x="2449476" y="680770"/>
                    <a:pt x="2449476" y="878358"/>
                  </a:cubicBezTo>
                  <a:lnTo>
                    <a:pt x="2448132" y="891698"/>
                  </a:lnTo>
                  <a:cubicBezTo>
                    <a:pt x="2449400" y="896101"/>
                    <a:pt x="2449476" y="900561"/>
                    <a:pt x="2449476" y="905038"/>
                  </a:cubicBezTo>
                  <a:cubicBezTo>
                    <a:pt x="2449476" y="1087146"/>
                    <a:pt x="2325055" y="1240194"/>
                    <a:pt x="2156215" y="1282389"/>
                  </a:cubicBezTo>
                  <a:cubicBezTo>
                    <a:pt x="2159560" y="1295383"/>
                    <a:pt x="2160240" y="1308771"/>
                    <a:pt x="2160240" y="1322318"/>
                  </a:cubicBezTo>
                  <a:cubicBezTo>
                    <a:pt x="2160240" y="1541047"/>
                    <a:pt x="1982925" y="1718362"/>
                    <a:pt x="1764196" y="1718362"/>
                  </a:cubicBezTo>
                  <a:cubicBezTo>
                    <a:pt x="1663169" y="1718362"/>
                    <a:pt x="1570976" y="1680534"/>
                    <a:pt x="1502035" y="1617119"/>
                  </a:cubicBezTo>
                  <a:cubicBezTo>
                    <a:pt x="1432519" y="1718009"/>
                    <a:pt x="1315774" y="1783395"/>
                    <a:pt x="1183758" y="1783395"/>
                  </a:cubicBezTo>
                  <a:cubicBezTo>
                    <a:pt x="1062898" y="1783395"/>
                    <a:pt x="954838" y="1728593"/>
                    <a:pt x="884304" y="1641769"/>
                  </a:cubicBezTo>
                  <a:cubicBezTo>
                    <a:pt x="844769" y="1657131"/>
                    <a:pt x="801762" y="1664549"/>
                    <a:pt x="757023" y="1664549"/>
                  </a:cubicBezTo>
                  <a:cubicBezTo>
                    <a:pt x="546719" y="1664549"/>
                    <a:pt x="374700" y="1500631"/>
                    <a:pt x="363497" y="1293480"/>
                  </a:cubicBezTo>
                  <a:cubicBezTo>
                    <a:pt x="160301" y="1281006"/>
                    <a:pt x="0" y="1111743"/>
                    <a:pt x="0" y="905038"/>
                  </a:cubicBezTo>
                  <a:lnTo>
                    <a:pt x="1346" y="891698"/>
                  </a:lnTo>
                  <a:cubicBezTo>
                    <a:pt x="76" y="887296"/>
                    <a:pt x="0" y="882836"/>
                    <a:pt x="0" y="878358"/>
                  </a:cubicBezTo>
                  <a:cubicBezTo>
                    <a:pt x="0" y="697917"/>
                    <a:pt x="122154" y="546007"/>
                    <a:pt x="288714" y="502417"/>
                  </a:cubicBezTo>
                  <a:cubicBezTo>
                    <a:pt x="288051" y="500174"/>
                    <a:pt x="288032" y="497916"/>
                    <a:pt x="288032" y="495653"/>
                  </a:cubicBezTo>
                  <a:cubicBezTo>
                    <a:pt x="288032" y="276924"/>
                    <a:pt x="465347" y="99609"/>
                    <a:pt x="684076" y="99609"/>
                  </a:cubicBezTo>
                  <a:cubicBezTo>
                    <a:pt x="778623" y="99609"/>
                    <a:pt x="865433" y="132740"/>
                    <a:pt x="932390" y="189427"/>
                  </a:cubicBezTo>
                  <a:cubicBezTo>
                    <a:pt x="999486" y="75591"/>
                    <a:pt x="1123775" y="0"/>
                    <a:pt x="1265719" y="0"/>
                  </a:cubicBezTo>
                  <a:close/>
                </a:path>
              </a:pathLst>
            </a:custGeom>
            <a:solidFill>
              <a:schemeClr val="accent4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922B7AE2-6DB3-48C1-8A8B-CD4DDE965A01}"/>
                </a:ext>
              </a:extLst>
            </p:cNvPr>
            <p:cNvSpPr/>
            <p:nvPr/>
          </p:nvSpPr>
          <p:spPr>
            <a:xfrm>
              <a:off x="2501600" y="4155643"/>
              <a:ext cx="326958" cy="251677"/>
            </a:xfrm>
            <a:prstGeom prst="ellipse">
              <a:avLst/>
            </a:prstGeom>
            <a:solidFill>
              <a:schemeClr val="accent4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94D1DB3-2E1B-4FA3-8CB5-79631B35CB04}"/>
                </a:ext>
              </a:extLst>
            </p:cNvPr>
            <p:cNvSpPr/>
            <p:nvPr/>
          </p:nvSpPr>
          <p:spPr>
            <a:xfrm>
              <a:off x="2401908" y="4439979"/>
              <a:ext cx="177611" cy="136716"/>
            </a:xfrm>
            <a:prstGeom prst="ellipse">
              <a:avLst/>
            </a:prstGeom>
            <a:solidFill>
              <a:schemeClr val="accent4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37" name="Rounded Rectangle 152">
            <a:extLst>
              <a:ext uri="{FF2B5EF4-FFF2-40B4-BE49-F238E27FC236}">
                <a16:creationId xmlns:a16="http://schemas.microsoft.com/office/drawing/2014/main" id="{D2DB4A67-0773-4896-9A68-4C65A631D713}"/>
              </a:ext>
            </a:extLst>
          </p:cNvPr>
          <p:cNvSpPr/>
          <p:nvPr/>
        </p:nvSpPr>
        <p:spPr>
          <a:xfrm>
            <a:off x="9269121" y="3673660"/>
            <a:ext cx="2074135" cy="2272130"/>
          </a:xfrm>
          <a:prstGeom prst="roundRect">
            <a:avLst>
              <a:gd name="adj" fmla="val 7753"/>
            </a:avLst>
          </a:prstGeom>
          <a:solidFill>
            <a:schemeClr val="accent4"/>
          </a:solidFill>
          <a:ln w="666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E9D0CA2-6256-436E-8089-B2E4C3C06BDB}"/>
              </a:ext>
            </a:extLst>
          </p:cNvPr>
          <p:cNvSpPr txBox="1"/>
          <p:nvPr/>
        </p:nvSpPr>
        <p:spPr>
          <a:xfrm>
            <a:off x="9472199" y="2643760"/>
            <a:ext cx="1667976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9" name="그룹 6">
            <a:extLst>
              <a:ext uri="{FF2B5EF4-FFF2-40B4-BE49-F238E27FC236}">
                <a16:creationId xmlns:a16="http://schemas.microsoft.com/office/drawing/2014/main" id="{6F3F75BB-D153-469E-8125-6FF207B0F068}"/>
              </a:ext>
            </a:extLst>
          </p:cNvPr>
          <p:cNvGrpSpPr/>
          <p:nvPr/>
        </p:nvGrpSpPr>
        <p:grpSpPr>
          <a:xfrm>
            <a:off x="9471767" y="3857559"/>
            <a:ext cx="1668843" cy="1921123"/>
            <a:chOff x="9491222" y="3808919"/>
            <a:chExt cx="1668843" cy="1921123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3F5D346-6474-4DBB-A0C1-43D05A33CBEF}"/>
                </a:ext>
              </a:extLst>
            </p:cNvPr>
            <p:cNvSpPr txBox="1"/>
            <p:nvPr/>
          </p:nvSpPr>
          <p:spPr>
            <a:xfrm>
              <a:off x="9495754" y="4160382"/>
              <a:ext cx="166431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Example Text : Get a modern PowerPoint  Presentation that is beautifully designed. 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FA21EBE-2B15-4402-965C-89056CF10D77}"/>
                </a:ext>
              </a:extLst>
            </p:cNvPr>
            <p:cNvSpPr txBox="1"/>
            <p:nvPr/>
          </p:nvSpPr>
          <p:spPr>
            <a:xfrm>
              <a:off x="9491222" y="3808919"/>
              <a:ext cx="16664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Contents_Here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42" name="Rectangle 30">
            <a:extLst>
              <a:ext uri="{FF2B5EF4-FFF2-40B4-BE49-F238E27FC236}">
                <a16:creationId xmlns:a16="http://schemas.microsoft.com/office/drawing/2014/main" id="{A6D1DF09-861C-4AE0-8278-3707685EF2A1}"/>
              </a:ext>
            </a:extLst>
          </p:cNvPr>
          <p:cNvSpPr/>
          <p:nvPr/>
        </p:nvSpPr>
        <p:spPr>
          <a:xfrm>
            <a:off x="4594911" y="2224062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3" name="Oval 7">
            <a:extLst>
              <a:ext uri="{FF2B5EF4-FFF2-40B4-BE49-F238E27FC236}">
                <a16:creationId xmlns:a16="http://schemas.microsoft.com/office/drawing/2014/main" id="{CBB10394-F752-4559-849D-8063ADCF7793}"/>
              </a:ext>
            </a:extLst>
          </p:cNvPr>
          <p:cNvSpPr/>
          <p:nvPr/>
        </p:nvSpPr>
        <p:spPr>
          <a:xfrm>
            <a:off x="10121904" y="2214837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4" name="Rounded Rectangle 25">
            <a:extLst>
              <a:ext uri="{FF2B5EF4-FFF2-40B4-BE49-F238E27FC236}">
                <a16:creationId xmlns:a16="http://schemas.microsoft.com/office/drawing/2014/main" id="{542BCF4C-DCE1-42B6-9990-61FFF36F4E43}"/>
              </a:ext>
            </a:extLst>
          </p:cNvPr>
          <p:cNvSpPr/>
          <p:nvPr/>
        </p:nvSpPr>
        <p:spPr>
          <a:xfrm>
            <a:off x="7285482" y="2223422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5" name="Rectangle 36">
            <a:extLst>
              <a:ext uri="{FF2B5EF4-FFF2-40B4-BE49-F238E27FC236}">
                <a16:creationId xmlns:a16="http://schemas.microsoft.com/office/drawing/2014/main" id="{5A0A3451-8C9C-41A2-B531-B8D321713318}"/>
              </a:ext>
            </a:extLst>
          </p:cNvPr>
          <p:cNvSpPr/>
          <p:nvPr/>
        </p:nvSpPr>
        <p:spPr>
          <a:xfrm>
            <a:off x="1742190" y="2221728"/>
            <a:ext cx="389370" cy="325482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4F173B-7C9A-4E57-BAC1-AAB7CA396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68680"/>
            <a:ext cx="3932237" cy="118872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406AF-4DD4-4400-A3A1-0E6CBD54E19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83188" y="868681"/>
            <a:ext cx="6444932" cy="522732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26BFD-BA8C-4DC1-AA0C-7C77D8DA154A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6206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E92CCB45-2FA0-4E14-AA16-F44655ADED85}"/>
              </a:ext>
            </a:extLst>
          </p:cNvPr>
          <p:cNvSpPr txBox="1">
            <a:spLocks/>
          </p:cNvSpPr>
          <p:nvPr/>
        </p:nvSpPr>
        <p:spPr>
          <a:xfrm>
            <a:off x="8412479" y="943708"/>
            <a:ext cx="2454709" cy="540000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3200" dirty="0">
                <a:cs typeface="Arial" pitchFamily="34" charset="0"/>
              </a:rPr>
              <a:t>Designed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705FED64-26FC-4509-BAD5-72B3183781A4}"/>
              </a:ext>
            </a:extLst>
          </p:cNvPr>
          <p:cNvSpPr txBox="1">
            <a:spLocks/>
          </p:cNvSpPr>
          <p:nvPr/>
        </p:nvSpPr>
        <p:spPr>
          <a:xfrm>
            <a:off x="1366087" y="4025075"/>
            <a:ext cx="2520000" cy="5400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3200">
                <a:cs typeface="Arial" pitchFamily="34" charset="0"/>
              </a:rPr>
              <a:t>Portfolio</a:t>
            </a:r>
            <a:endParaRPr lang="en-US" altLang="ko-KR" sz="3200" dirty="0">
              <a:cs typeface="Arial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E9BE300-1D3D-4F2E-8189-BA0A9AF7C7AE}"/>
              </a:ext>
            </a:extLst>
          </p:cNvPr>
          <p:cNvSpPr/>
          <p:nvPr/>
        </p:nvSpPr>
        <p:spPr>
          <a:xfrm>
            <a:off x="9273647" y="4675788"/>
            <a:ext cx="337388" cy="337388"/>
          </a:xfrm>
          <a:custGeom>
            <a:avLst/>
            <a:gdLst/>
            <a:ahLst/>
            <a:cxnLst/>
            <a:rect l="l" t="t" r="r" b="b"/>
            <a:pathLst>
              <a:path w="1080120" h="1080120">
                <a:moveTo>
                  <a:pt x="0" y="0"/>
                </a:moveTo>
                <a:lnTo>
                  <a:pt x="720080" y="0"/>
                </a:lnTo>
                <a:lnTo>
                  <a:pt x="1080120" y="0"/>
                </a:lnTo>
                <a:lnTo>
                  <a:pt x="1080120" y="360040"/>
                </a:lnTo>
                <a:lnTo>
                  <a:pt x="1080120" y="1080120"/>
                </a:lnTo>
                <a:lnTo>
                  <a:pt x="720080" y="1080120"/>
                </a:lnTo>
                <a:lnTo>
                  <a:pt x="720080" y="604986"/>
                </a:lnTo>
                <a:lnTo>
                  <a:pt x="275852" y="1049214"/>
                </a:lnTo>
                <a:lnTo>
                  <a:pt x="21266" y="794627"/>
                </a:lnTo>
                <a:lnTo>
                  <a:pt x="455853" y="360040"/>
                </a:lnTo>
                <a:lnTo>
                  <a:pt x="0" y="36004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21950C01-3272-4526-97F3-BA1228DA0903}"/>
              </a:ext>
            </a:extLst>
          </p:cNvPr>
          <p:cNvSpPr/>
          <p:nvPr/>
        </p:nvSpPr>
        <p:spPr>
          <a:xfrm>
            <a:off x="2802237" y="1197489"/>
            <a:ext cx="337388" cy="337388"/>
          </a:xfrm>
          <a:custGeom>
            <a:avLst/>
            <a:gdLst/>
            <a:ahLst/>
            <a:cxnLst/>
            <a:rect l="l" t="t" r="r" b="b"/>
            <a:pathLst>
              <a:path w="1080120" h="1080120">
                <a:moveTo>
                  <a:pt x="0" y="0"/>
                </a:moveTo>
                <a:lnTo>
                  <a:pt x="720080" y="0"/>
                </a:lnTo>
                <a:lnTo>
                  <a:pt x="1080120" y="0"/>
                </a:lnTo>
                <a:lnTo>
                  <a:pt x="1080120" y="360040"/>
                </a:lnTo>
                <a:lnTo>
                  <a:pt x="1080120" y="1080120"/>
                </a:lnTo>
                <a:lnTo>
                  <a:pt x="720080" y="1080120"/>
                </a:lnTo>
                <a:lnTo>
                  <a:pt x="720080" y="604986"/>
                </a:lnTo>
                <a:lnTo>
                  <a:pt x="275852" y="1049214"/>
                </a:lnTo>
                <a:lnTo>
                  <a:pt x="21266" y="794627"/>
                </a:lnTo>
                <a:lnTo>
                  <a:pt x="455853" y="360040"/>
                </a:lnTo>
                <a:lnTo>
                  <a:pt x="0" y="36004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직사각형 1">
            <a:extLst>
              <a:ext uri="{FF2B5EF4-FFF2-40B4-BE49-F238E27FC236}">
                <a16:creationId xmlns:a16="http://schemas.microsoft.com/office/drawing/2014/main" id="{1B143F1A-A2C7-4513-9627-6E75AE3AFCE1}"/>
              </a:ext>
            </a:extLst>
          </p:cNvPr>
          <p:cNvSpPr/>
          <p:nvPr/>
        </p:nvSpPr>
        <p:spPr>
          <a:xfrm>
            <a:off x="9143999" y="1661555"/>
            <a:ext cx="231237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I hope and I believe that this Template will your Time, Money and Reputation. You can simply impress your audience and add a unique zing. You can simply impress your audience and add a unique zing and appeal to your Presentations. I hope and I believe that this Template will your Time, Money and Reputation. </a:t>
            </a:r>
          </a:p>
        </p:txBody>
      </p:sp>
      <p:sp>
        <p:nvSpPr>
          <p:cNvPr id="12" name="직사각형 15">
            <a:extLst>
              <a:ext uri="{FF2B5EF4-FFF2-40B4-BE49-F238E27FC236}">
                <a16:creationId xmlns:a16="http://schemas.microsoft.com/office/drawing/2014/main" id="{989F15F6-8C4B-4E31-B8D9-08115E86E108}"/>
              </a:ext>
            </a:extLst>
          </p:cNvPr>
          <p:cNvSpPr/>
          <p:nvPr/>
        </p:nvSpPr>
        <p:spPr>
          <a:xfrm>
            <a:off x="658554" y="1628800"/>
            <a:ext cx="23123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I hope and I believe that this Template will your Time, Money and Reputation. You can simply impress your audience and add a unique zing. You can simply impress your audience and add a unique zing and appeal to your 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1161236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E36F533D-5A6F-4683-BAAB-062D06A15E3C}"/>
              </a:ext>
            </a:extLst>
          </p:cNvPr>
          <p:cNvSpPr txBox="1">
            <a:spLocks/>
          </p:cNvSpPr>
          <p:nvPr/>
        </p:nvSpPr>
        <p:spPr>
          <a:xfrm>
            <a:off x="8965313" y="377186"/>
            <a:ext cx="3226687" cy="7242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Infographic Style</a:t>
            </a:r>
          </a:p>
        </p:txBody>
      </p:sp>
      <p:sp>
        <p:nvSpPr>
          <p:cNvPr id="4" name="Teardrop 1">
            <a:extLst>
              <a:ext uri="{FF2B5EF4-FFF2-40B4-BE49-F238E27FC236}">
                <a16:creationId xmlns:a16="http://schemas.microsoft.com/office/drawing/2014/main" id="{62BD85F1-6A7B-4A95-8A92-10D3B76A5452}"/>
              </a:ext>
            </a:extLst>
          </p:cNvPr>
          <p:cNvSpPr/>
          <p:nvPr/>
        </p:nvSpPr>
        <p:spPr>
          <a:xfrm rot="21068837" flipH="1">
            <a:off x="5737295" y="4183328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" name="Teardrop 1">
            <a:extLst>
              <a:ext uri="{FF2B5EF4-FFF2-40B4-BE49-F238E27FC236}">
                <a16:creationId xmlns:a16="http://schemas.microsoft.com/office/drawing/2014/main" id="{FF5B4430-6CF1-40EA-8588-C8FBD2E8B13C}"/>
              </a:ext>
            </a:extLst>
          </p:cNvPr>
          <p:cNvSpPr/>
          <p:nvPr/>
        </p:nvSpPr>
        <p:spPr>
          <a:xfrm rot="21068837" flipH="1">
            <a:off x="7424031" y="2921686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" name="Teardrop 1">
            <a:extLst>
              <a:ext uri="{FF2B5EF4-FFF2-40B4-BE49-F238E27FC236}">
                <a16:creationId xmlns:a16="http://schemas.microsoft.com/office/drawing/2014/main" id="{678FE948-6A13-4051-ABC6-700080FA3563}"/>
              </a:ext>
            </a:extLst>
          </p:cNvPr>
          <p:cNvSpPr/>
          <p:nvPr/>
        </p:nvSpPr>
        <p:spPr>
          <a:xfrm flipH="1">
            <a:off x="3002913" y="3501032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" name="Teardrop 1">
            <a:extLst>
              <a:ext uri="{FF2B5EF4-FFF2-40B4-BE49-F238E27FC236}">
                <a16:creationId xmlns:a16="http://schemas.microsoft.com/office/drawing/2014/main" id="{30B3EC50-F16A-4DC9-A14D-226248F0EEE1}"/>
              </a:ext>
            </a:extLst>
          </p:cNvPr>
          <p:cNvSpPr/>
          <p:nvPr/>
        </p:nvSpPr>
        <p:spPr>
          <a:xfrm flipH="1">
            <a:off x="4298474" y="2456916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" name="Teardrop 1">
            <a:extLst>
              <a:ext uri="{FF2B5EF4-FFF2-40B4-BE49-F238E27FC236}">
                <a16:creationId xmlns:a16="http://schemas.microsoft.com/office/drawing/2014/main" id="{A91C7F87-4813-405C-909D-FE13B3780963}"/>
              </a:ext>
            </a:extLst>
          </p:cNvPr>
          <p:cNvSpPr/>
          <p:nvPr/>
        </p:nvSpPr>
        <p:spPr>
          <a:xfrm flipH="1">
            <a:off x="5594036" y="1412800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24F3C6E1-F1D9-432B-99F6-AE82EC6E3A0B}"/>
              </a:ext>
            </a:extLst>
          </p:cNvPr>
          <p:cNvSpPr/>
          <p:nvPr/>
        </p:nvSpPr>
        <p:spPr>
          <a:xfrm>
            <a:off x="3814989" y="1083590"/>
            <a:ext cx="4497940" cy="5075053"/>
          </a:xfrm>
          <a:custGeom>
            <a:avLst/>
            <a:gdLst>
              <a:gd name="connsiteX0" fmla="*/ 0 w 4953000"/>
              <a:gd name="connsiteY0" fmla="*/ 6877050 h 6877050"/>
              <a:gd name="connsiteX1" fmla="*/ 657225 w 4953000"/>
              <a:gd name="connsiteY1" fmla="*/ 537210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657225 w 4953000"/>
              <a:gd name="connsiteY1" fmla="*/ 537210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657225 w 4953000"/>
              <a:gd name="connsiteY1" fmla="*/ 537210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657225 w 4953000"/>
              <a:gd name="connsiteY1" fmla="*/ 537210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90550 w 4953000"/>
              <a:gd name="connsiteY1" fmla="*/ 5343525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90550 w 4953000"/>
              <a:gd name="connsiteY1" fmla="*/ 5343525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48050 w 4953000"/>
              <a:gd name="connsiteY3" fmla="*/ 27432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48050 w 4953000"/>
              <a:gd name="connsiteY3" fmla="*/ 27432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109336 w 4966836"/>
              <a:gd name="connsiteY2" fmla="*/ 3990975 h 6877050"/>
              <a:gd name="connsiteX3" fmla="*/ 3509511 w 4966836"/>
              <a:gd name="connsiteY3" fmla="*/ 2819400 h 6877050"/>
              <a:gd name="connsiteX4" fmla="*/ 4966836 w 4966836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109336 w 4966836"/>
              <a:gd name="connsiteY2" fmla="*/ 3990975 h 6877050"/>
              <a:gd name="connsiteX3" fmla="*/ 3557136 w 4966836"/>
              <a:gd name="connsiteY3" fmla="*/ 2609850 h 6877050"/>
              <a:gd name="connsiteX4" fmla="*/ 4966836 w 4966836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109336 w 4966836"/>
              <a:gd name="connsiteY2" fmla="*/ 3990975 h 6877050"/>
              <a:gd name="connsiteX3" fmla="*/ 3557136 w 4966836"/>
              <a:gd name="connsiteY3" fmla="*/ 2609850 h 6877050"/>
              <a:gd name="connsiteX4" fmla="*/ 4966836 w 4966836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080761 w 4966836"/>
              <a:gd name="connsiteY2" fmla="*/ 3981450 h 6877050"/>
              <a:gd name="connsiteX3" fmla="*/ 3557136 w 4966836"/>
              <a:gd name="connsiteY3" fmla="*/ 2609850 h 6877050"/>
              <a:gd name="connsiteX4" fmla="*/ 4966836 w 4966836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080761 w 4966836"/>
              <a:gd name="connsiteY2" fmla="*/ 3981450 h 6877050"/>
              <a:gd name="connsiteX3" fmla="*/ 3557136 w 4966836"/>
              <a:gd name="connsiteY3" fmla="*/ 2609850 h 6877050"/>
              <a:gd name="connsiteX4" fmla="*/ 4966836 w 4966836"/>
              <a:gd name="connsiteY4" fmla="*/ 0 h 6877050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8988 w 4676238"/>
              <a:gd name="connsiteY0" fmla="*/ 6829425 h 6829425"/>
              <a:gd name="connsiteX1" fmla="*/ 561438 w 4676238"/>
              <a:gd name="connsiteY1" fmla="*/ 5257800 h 6829425"/>
              <a:gd name="connsiteX2" fmla="*/ 2075913 w 4676238"/>
              <a:gd name="connsiteY2" fmla="*/ 3933825 h 6829425"/>
              <a:gd name="connsiteX3" fmla="*/ 3552288 w 4676238"/>
              <a:gd name="connsiteY3" fmla="*/ 2562225 h 6829425"/>
              <a:gd name="connsiteX4" fmla="*/ 4676238 w 4676238"/>
              <a:gd name="connsiteY4" fmla="*/ 0 h 6829425"/>
              <a:gd name="connsiteX0" fmla="*/ 7744 w 4674994"/>
              <a:gd name="connsiteY0" fmla="*/ 6829425 h 6829425"/>
              <a:gd name="connsiteX1" fmla="*/ 560194 w 4674994"/>
              <a:gd name="connsiteY1" fmla="*/ 5257800 h 6829425"/>
              <a:gd name="connsiteX2" fmla="*/ 2074669 w 4674994"/>
              <a:gd name="connsiteY2" fmla="*/ 3933825 h 6829425"/>
              <a:gd name="connsiteX3" fmla="*/ 3551044 w 4674994"/>
              <a:gd name="connsiteY3" fmla="*/ 2562225 h 6829425"/>
              <a:gd name="connsiteX4" fmla="*/ 4674994 w 4674994"/>
              <a:gd name="connsiteY4" fmla="*/ 0 h 6829425"/>
              <a:gd name="connsiteX0" fmla="*/ 5269 w 4824919"/>
              <a:gd name="connsiteY0" fmla="*/ 6848475 h 6848475"/>
              <a:gd name="connsiteX1" fmla="*/ 710119 w 4824919"/>
              <a:gd name="connsiteY1" fmla="*/ 5257800 h 6848475"/>
              <a:gd name="connsiteX2" fmla="*/ 2224594 w 4824919"/>
              <a:gd name="connsiteY2" fmla="*/ 3933825 h 6848475"/>
              <a:gd name="connsiteX3" fmla="*/ 3700969 w 4824919"/>
              <a:gd name="connsiteY3" fmla="*/ 2562225 h 6848475"/>
              <a:gd name="connsiteX4" fmla="*/ 4824919 w 4824919"/>
              <a:gd name="connsiteY4" fmla="*/ 0 h 6848475"/>
              <a:gd name="connsiteX0" fmla="*/ 0 w 4819650"/>
              <a:gd name="connsiteY0" fmla="*/ 6848475 h 6848475"/>
              <a:gd name="connsiteX1" fmla="*/ 704850 w 4819650"/>
              <a:gd name="connsiteY1" fmla="*/ 525780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04850 w 4819650"/>
              <a:gd name="connsiteY1" fmla="*/ 525780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04850 w 4819650"/>
              <a:gd name="connsiteY1" fmla="*/ 525780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800475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800475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172200"/>
              <a:gd name="connsiteY0" fmla="*/ 6857960 h 6857960"/>
              <a:gd name="connsiteX1" fmla="*/ 781050 w 6172200"/>
              <a:gd name="connsiteY1" fmla="*/ 5286335 h 6857960"/>
              <a:gd name="connsiteX2" fmla="*/ 2219325 w 6172200"/>
              <a:gd name="connsiteY2" fmla="*/ 3924260 h 6857960"/>
              <a:gd name="connsiteX3" fmla="*/ 3752850 w 6172200"/>
              <a:gd name="connsiteY3" fmla="*/ 2609652 h 6857960"/>
              <a:gd name="connsiteX4" fmla="*/ 6172200 w 6172200"/>
              <a:gd name="connsiteY4" fmla="*/ 0 h 6857960"/>
              <a:gd name="connsiteX0" fmla="*/ 0 w 6172200"/>
              <a:gd name="connsiteY0" fmla="*/ 6857960 h 6857960"/>
              <a:gd name="connsiteX1" fmla="*/ 781050 w 6172200"/>
              <a:gd name="connsiteY1" fmla="*/ 5286335 h 6857960"/>
              <a:gd name="connsiteX2" fmla="*/ 2219325 w 6172200"/>
              <a:gd name="connsiteY2" fmla="*/ 3924260 h 6857960"/>
              <a:gd name="connsiteX3" fmla="*/ 3752850 w 6172200"/>
              <a:gd name="connsiteY3" fmla="*/ 2609652 h 6857960"/>
              <a:gd name="connsiteX4" fmla="*/ 6172200 w 6172200"/>
              <a:gd name="connsiteY4" fmla="*/ 0 h 6857960"/>
              <a:gd name="connsiteX0" fmla="*/ 0 w 6172200"/>
              <a:gd name="connsiteY0" fmla="*/ 6857960 h 6857960"/>
              <a:gd name="connsiteX1" fmla="*/ 781050 w 6172200"/>
              <a:gd name="connsiteY1" fmla="*/ 5286335 h 6857960"/>
              <a:gd name="connsiteX2" fmla="*/ 3752850 w 6172200"/>
              <a:gd name="connsiteY2" fmla="*/ 2609652 h 6857960"/>
              <a:gd name="connsiteX3" fmla="*/ 6172200 w 6172200"/>
              <a:gd name="connsiteY3" fmla="*/ 0 h 6857960"/>
              <a:gd name="connsiteX0" fmla="*/ 0 w 6172200"/>
              <a:gd name="connsiteY0" fmla="*/ 6857960 h 6857960"/>
              <a:gd name="connsiteX1" fmla="*/ 781050 w 6172200"/>
              <a:gd name="connsiteY1" fmla="*/ 5286335 h 6857960"/>
              <a:gd name="connsiteX2" fmla="*/ 6172200 w 6172200"/>
              <a:gd name="connsiteY2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22363"/>
              <a:gd name="connsiteY0" fmla="*/ 6785388 h 6785388"/>
              <a:gd name="connsiteX1" fmla="*/ 6122363 w 6122363"/>
              <a:gd name="connsiteY1" fmla="*/ 0 h 6785388"/>
              <a:gd name="connsiteX0" fmla="*/ 0 w 6122363"/>
              <a:gd name="connsiteY0" fmla="*/ 6785388 h 6785388"/>
              <a:gd name="connsiteX1" fmla="*/ 6122363 w 6122363"/>
              <a:gd name="connsiteY1" fmla="*/ 0 h 6785388"/>
              <a:gd name="connsiteX0" fmla="*/ 0 w 6122363"/>
              <a:gd name="connsiteY0" fmla="*/ 6785388 h 6785388"/>
              <a:gd name="connsiteX1" fmla="*/ 6122363 w 6122363"/>
              <a:gd name="connsiteY1" fmla="*/ 0 h 6785388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755249"/>
              <a:gd name="connsiteY0" fmla="*/ 6348520 h 6348520"/>
              <a:gd name="connsiteX1" fmla="*/ 5755249 w 5755249"/>
              <a:gd name="connsiteY1" fmla="*/ 0 h 6348520"/>
              <a:gd name="connsiteX0" fmla="*/ 0 w 5684194"/>
              <a:gd name="connsiteY0" fmla="*/ 6130085 h 6130085"/>
              <a:gd name="connsiteX1" fmla="*/ 5684194 w 5684194"/>
              <a:gd name="connsiteY1" fmla="*/ 0 h 6130085"/>
              <a:gd name="connsiteX0" fmla="*/ 0 w 5883541"/>
              <a:gd name="connsiteY0" fmla="*/ 6444564 h 6444564"/>
              <a:gd name="connsiteX1" fmla="*/ 5883541 w 5883541"/>
              <a:gd name="connsiteY1" fmla="*/ 0 h 6444564"/>
              <a:gd name="connsiteX0" fmla="*/ 0 w 5883541"/>
              <a:gd name="connsiteY0" fmla="*/ 6444564 h 6444564"/>
              <a:gd name="connsiteX1" fmla="*/ 5883541 w 5883541"/>
              <a:gd name="connsiteY1" fmla="*/ 0 h 6444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83541" h="6444564">
                <a:moveTo>
                  <a:pt x="0" y="6444564"/>
                </a:moveTo>
                <a:cubicBezTo>
                  <a:pt x="2341507" y="2229928"/>
                  <a:pt x="4352951" y="3601206"/>
                  <a:pt x="5883541" y="0"/>
                </a:cubicBezTo>
              </a:path>
            </a:pathLst>
          </a:custGeom>
          <a:ln w="889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4C800AC-BA48-470D-A3B7-A4DE32B8091F}"/>
              </a:ext>
            </a:extLst>
          </p:cNvPr>
          <p:cNvGrpSpPr/>
          <p:nvPr/>
        </p:nvGrpSpPr>
        <p:grpSpPr>
          <a:xfrm>
            <a:off x="5641182" y="1569330"/>
            <a:ext cx="1417711" cy="766944"/>
            <a:chOff x="3995936" y="1994356"/>
            <a:chExt cx="1417711" cy="76694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DB15BB1-F534-4805-B22B-A3C4D62166A7}"/>
                </a:ext>
              </a:extLst>
            </p:cNvPr>
            <p:cNvSpPr txBox="1"/>
            <p:nvPr/>
          </p:nvSpPr>
          <p:spPr>
            <a:xfrm>
              <a:off x="4377232" y="2176525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01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C55CF84-98CD-4913-82D2-F6740CA054F6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F78D3DB-166B-4630-B4DF-F698551C7857}"/>
              </a:ext>
            </a:extLst>
          </p:cNvPr>
          <p:cNvGrpSpPr/>
          <p:nvPr/>
        </p:nvGrpSpPr>
        <p:grpSpPr>
          <a:xfrm>
            <a:off x="4345620" y="2620978"/>
            <a:ext cx="1417711" cy="751882"/>
            <a:chOff x="3995936" y="1994356"/>
            <a:chExt cx="1417711" cy="751882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D913183-FDBF-462F-99FB-BAA20E084283}"/>
                </a:ext>
              </a:extLst>
            </p:cNvPr>
            <p:cNvSpPr txBox="1"/>
            <p:nvPr/>
          </p:nvSpPr>
          <p:spPr>
            <a:xfrm>
              <a:off x="4377232" y="2161463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03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20A2840-0561-4C63-9953-C169921FA535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886873C-13C8-42C3-9FA4-E65EDE9681E7}"/>
              </a:ext>
            </a:extLst>
          </p:cNvPr>
          <p:cNvGrpSpPr/>
          <p:nvPr/>
        </p:nvGrpSpPr>
        <p:grpSpPr>
          <a:xfrm>
            <a:off x="3050059" y="3657562"/>
            <a:ext cx="1417711" cy="766944"/>
            <a:chOff x="3995936" y="1994356"/>
            <a:chExt cx="1417711" cy="766944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46B6533-5B91-4A47-A422-CFFBB3BE564D}"/>
                </a:ext>
              </a:extLst>
            </p:cNvPr>
            <p:cNvSpPr txBox="1"/>
            <p:nvPr/>
          </p:nvSpPr>
          <p:spPr>
            <a:xfrm>
              <a:off x="4377232" y="2176525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05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0D25FD6-53BE-4667-8258-09EBAE37EA9C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9E12C5E-915B-43BA-BEF8-528E78DF670B}"/>
              </a:ext>
            </a:extLst>
          </p:cNvPr>
          <p:cNvGrpSpPr/>
          <p:nvPr/>
        </p:nvGrpSpPr>
        <p:grpSpPr>
          <a:xfrm>
            <a:off x="5784441" y="4356970"/>
            <a:ext cx="1417711" cy="732720"/>
            <a:chOff x="3995936" y="1994356"/>
            <a:chExt cx="1417711" cy="73272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875E64F-7795-406E-AB08-4AE5BBCF5B22}"/>
                </a:ext>
              </a:extLst>
            </p:cNvPr>
            <p:cNvSpPr txBox="1"/>
            <p:nvPr/>
          </p:nvSpPr>
          <p:spPr>
            <a:xfrm>
              <a:off x="4377232" y="2142301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04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25D90E9-0448-4E9C-AF9E-3A3E621A2360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EFDF31A-8695-4C5A-90E6-DABE533F986D}"/>
              </a:ext>
            </a:extLst>
          </p:cNvPr>
          <p:cNvGrpSpPr/>
          <p:nvPr/>
        </p:nvGrpSpPr>
        <p:grpSpPr>
          <a:xfrm>
            <a:off x="7471177" y="3097168"/>
            <a:ext cx="1417711" cy="729040"/>
            <a:chOff x="3995936" y="1994356"/>
            <a:chExt cx="1417711" cy="72904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240B590-259A-40BD-991E-E5B1068FA64F}"/>
                </a:ext>
              </a:extLst>
            </p:cNvPr>
            <p:cNvSpPr txBox="1"/>
            <p:nvPr/>
          </p:nvSpPr>
          <p:spPr>
            <a:xfrm>
              <a:off x="4377232" y="2138621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02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72A893D-D832-403D-A32E-2F8A761E7B0D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86B45A7-1974-4EA7-A7D1-F2D20B6BC07A}"/>
              </a:ext>
            </a:extLst>
          </p:cNvPr>
          <p:cNvSpPr txBox="1"/>
          <p:nvPr/>
        </p:nvSpPr>
        <p:spPr>
          <a:xfrm>
            <a:off x="3382527" y="1322747"/>
            <a:ext cx="216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CAA03A4-7520-44B7-8CDF-A48A335D1E76}"/>
              </a:ext>
            </a:extLst>
          </p:cNvPr>
          <p:cNvSpPr txBox="1"/>
          <p:nvPr/>
        </p:nvSpPr>
        <p:spPr>
          <a:xfrm>
            <a:off x="2086201" y="2383691"/>
            <a:ext cx="216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233622E-0AAF-43F0-991A-A60D7E7DE237}"/>
              </a:ext>
            </a:extLst>
          </p:cNvPr>
          <p:cNvSpPr txBox="1"/>
          <p:nvPr/>
        </p:nvSpPr>
        <p:spPr>
          <a:xfrm>
            <a:off x="9168249" y="3247375"/>
            <a:ext cx="216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4349622-F4E0-49BF-9784-BA768A5BF4B0}"/>
              </a:ext>
            </a:extLst>
          </p:cNvPr>
          <p:cNvSpPr txBox="1"/>
          <p:nvPr/>
        </p:nvSpPr>
        <p:spPr>
          <a:xfrm>
            <a:off x="7457680" y="4419581"/>
            <a:ext cx="216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44904C1-DAF0-4BD8-B381-64E6179A915B}"/>
              </a:ext>
            </a:extLst>
          </p:cNvPr>
          <p:cNvSpPr txBox="1"/>
          <p:nvPr/>
        </p:nvSpPr>
        <p:spPr>
          <a:xfrm>
            <a:off x="789875" y="3444635"/>
            <a:ext cx="216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FEAD4A53-94D9-4CEF-9814-A86243EE4FF2}"/>
              </a:ext>
            </a:extLst>
          </p:cNvPr>
          <p:cNvSpPr/>
          <p:nvPr/>
        </p:nvSpPr>
        <p:spPr>
          <a:xfrm rot="1371778">
            <a:off x="8006285" y="785732"/>
            <a:ext cx="613288" cy="528697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31" name="Isosceles Triangle 51">
            <a:extLst>
              <a:ext uri="{FF2B5EF4-FFF2-40B4-BE49-F238E27FC236}">
                <a16:creationId xmlns:a16="http://schemas.microsoft.com/office/drawing/2014/main" id="{1FCEC4E8-DB6A-42A4-969C-0CA8F3BF67BD}"/>
              </a:ext>
            </a:extLst>
          </p:cNvPr>
          <p:cNvSpPr/>
          <p:nvPr/>
        </p:nvSpPr>
        <p:spPr>
          <a:xfrm>
            <a:off x="4985173" y="3757302"/>
            <a:ext cx="304917" cy="223597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2" name="Rounded Rectangle 27">
            <a:extLst>
              <a:ext uri="{FF2B5EF4-FFF2-40B4-BE49-F238E27FC236}">
                <a16:creationId xmlns:a16="http://schemas.microsoft.com/office/drawing/2014/main" id="{55B27832-F3F1-441D-8666-13D83D70115C}"/>
              </a:ext>
            </a:extLst>
          </p:cNvPr>
          <p:cNvSpPr/>
          <p:nvPr/>
        </p:nvSpPr>
        <p:spPr>
          <a:xfrm>
            <a:off x="5114356" y="4680123"/>
            <a:ext cx="317145" cy="24361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3" name="Rounded Rectangle 7">
            <a:extLst>
              <a:ext uri="{FF2B5EF4-FFF2-40B4-BE49-F238E27FC236}">
                <a16:creationId xmlns:a16="http://schemas.microsoft.com/office/drawing/2014/main" id="{9E74167E-706B-4E26-96E0-4E739456847F}"/>
              </a:ext>
            </a:extLst>
          </p:cNvPr>
          <p:cNvSpPr/>
          <p:nvPr/>
        </p:nvSpPr>
        <p:spPr>
          <a:xfrm>
            <a:off x="6377327" y="2644986"/>
            <a:ext cx="322437" cy="27825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4" name="Round Same Side Corner Rectangle 36">
            <a:extLst>
              <a:ext uri="{FF2B5EF4-FFF2-40B4-BE49-F238E27FC236}">
                <a16:creationId xmlns:a16="http://schemas.microsoft.com/office/drawing/2014/main" id="{485BBCB0-1FC8-4EFB-B8C3-46DD400E0876}"/>
              </a:ext>
            </a:extLst>
          </p:cNvPr>
          <p:cNvSpPr/>
          <p:nvPr/>
        </p:nvSpPr>
        <p:spPr>
          <a:xfrm>
            <a:off x="6777554" y="3398539"/>
            <a:ext cx="327620" cy="259022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5" name="자유형 176">
            <a:extLst>
              <a:ext uri="{FF2B5EF4-FFF2-40B4-BE49-F238E27FC236}">
                <a16:creationId xmlns:a16="http://schemas.microsoft.com/office/drawing/2014/main" id="{6BFFB15C-87CC-4F56-A68B-E109C32290E9}"/>
              </a:ext>
            </a:extLst>
          </p:cNvPr>
          <p:cNvSpPr/>
          <p:nvPr/>
        </p:nvSpPr>
        <p:spPr>
          <a:xfrm>
            <a:off x="3708412" y="4737562"/>
            <a:ext cx="372027" cy="390469"/>
          </a:xfrm>
          <a:custGeom>
            <a:avLst/>
            <a:gdLst>
              <a:gd name="connsiteX0" fmla="*/ 1460984 w 2921968"/>
              <a:gd name="connsiteY0" fmla="*/ 233294 h 3066808"/>
              <a:gd name="connsiteX1" fmla="*/ 1320049 w 2921968"/>
              <a:gd name="connsiteY1" fmla="*/ 374229 h 3066808"/>
              <a:gd name="connsiteX2" fmla="*/ 1460984 w 2921968"/>
              <a:gd name="connsiteY2" fmla="*/ 515164 h 3066808"/>
              <a:gd name="connsiteX3" fmla="*/ 1601919 w 2921968"/>
              <a:gd name="connsiteY3" fmla="*/ 374229 h 3066808"/>
              <a:gd name="connsiteX4" fmla="*/ 1460984 w 2921968"/>
              <a:gd name="connsiteY4" fmla="*/ 233294 h 3066808"/>
              <a:gd name="connsiteX5" fmla="*/ 1460984 w 2921968"/>
              <a:gd name="connsiteY5" fmla="*/ 0 h 3066808"/>
              <a:gd name="connsiteX6" fmla="*/ 1835213 w 2921968"/>
              <a:gd name="connsiteY6" fmla="*/ 374229 h 3066808"/>
              <a:gd name="connsiteX7" fmla="*/ 1670219 w 2921968"/>
              <a:gd name="connsiteY7" fmla="*/ 684545 h 3066808"/>
              <a:gd name="connsiteX8" fmla="*/ 1626866 w 2921968"/>
              <a:gd name="connsiteY8" fmla="*/ 708077 h 3066808"/>
              <a:gd name="connsiteX9" fmla="*/ 1646248 w 2921968"/>
              <a:gd name="connsiteY9" fmla="*/ 873151 h 3066808"/>
              <a:gd name="connsiteX10" fmla="*/ 2235203 w 2921968"/>
              <a:gd name="connsiteY10" fmla="*/ 873151 h 3066808"/>
              <a:gd name="connsiteX11" fmla="*/ 2241832 w 2921968"/>
              <a:gd name="connsiteY11" fmla="*/ 851796 h 3066808"/>
              <a:gd name="connsiteX12" fmla="*/ 2430803 w 2921968"/>
              <a:gd name="connsiteY12" fmla="*/ 726537 h 3066808"/>
              <a:gd name="connsiteX13" fmla="*/ 2635891 w 2921968"/>
              <a:gd name="connsiteY13" fmla="*/ 931625 h 3066808"/>
              <a:gd name="connsiteX14" fmla="*/ 2430803 w 2921968"/>
              <a:gd name="connsiteY14" fmla="*/ 1136713 h 3066808"/>
              <a:gd name="connsiteX15" fmla="*/ 2241832 w 2921968"/>
              <a:gd name="connsiteY15" fmla="*/ 1011455 h 3066808"/>
              <a:gd name="connsiteX16" fmla="*/ 2233652 w 2921968"/>
              <a:gd name="connsiteY16" fmla="*/ 985105 h 3066808"/>
              <a:gd name="connsiteX17" fmla="*/ 1659393 w 2921968"/>
              <a:gd name="connsiteY17" fmla="*/ 985105 h 3066808"/>
              <a:gd name="connsiteX18" fmla="*/ 1835639 w 2921968"/>
              <a:gd name="connsiteY18" fmla="*/ 2486125 h 3066808"/>
              <a:gd name="connsiteX19" fmla="*/ 2605322 w 2921968"/>
              <a:gd name="connsiteY19" fmla="*/ 1804902 h 3066808"/>
              <a:gd name="connsiteX20" fmla="*/ 2437231 w 2921968"/>
              <a:gd name="connsiteY20" fmla="*/ 1828663 h 3066808"/>
              <a:gd name="connsiteX21" fmla="*/ 2679599 w 2921968"/>
              <a:gd name="connsiteY21" fmla="*/ 1472350 h 3066808"/>
              <a:gd name="connsiteX22" fmla="*/ 2921968 w 2921968"/>
              <a:gd name="connsiteY22" fmla="*/ 1828663 h 3066808"/>
              <a:gd name="connsiteX23" fmla="*/ 2749252 w 2921968"/>
              <a:gd name="connsiteY23" fmla="*/ 1804848 h 3066808"/>
              <a:gd name="connsiteX24" fmla="*/ 1665272 w 2921968"/>
              <a:gd name="connsiteY24" fmla="*/ 2905483 h 3066808"/>
              <a:gd name="connsiteX25" fmla="*/ 1462434 w 2921968"/>
              <a:gd name="connsiteY25" fmla="*/ 3066808 h 3066808"/>
              <a:gd name="connsiteX26" fmla="*/ 1265857 w 2921968"/>
              <a:gd name="connsiteY26" fmla="*/ 2910631 h 3066808"/>
              <a:gd name="connsiteX27" fmla="*/ 175466 w 2921968"/>
              <a:gd name="connsiteY27" fmla="*/ 1804523 h 3066808"/>
              <a:gd name="connsiteX28" fmla="*/ 0 w 2921968"/>
              <a:gd name="connsiteY28" fmla="*/ 1828663 h 3066808"/>
              <a:gd name="connsiteX29" fmla="*/ 242369 w 2921968"/>
              <a:gd name="connsiteY29" fmla="*/ 1472350 h 3066808"/>
              <a:gd name="connsiteX30" fmla="*/ 484739 w 2921968"/>
              <a:gd name="connsiteY30" fmla="*/ 1828663 h 3066808"/>
              <a:gd name="connsiteX31" fmla="*/ 319066 w 2921968"/>
              <a:gd name="connsiteY31" fmla="*/ 1805271 h 3066808"/>
              <a:gd name="connsiteX32" fmla="*/ 1095798 w 2921968"/>
              <a:gd name="connsiteY32" fmla="*/ 2488933 h 3066808"/>
              <a:gd name="connsiteX33" fmla="*/ 1266566 w 2921968"/>
              <a:gd name="connsiteY33" fmla="*/ 985105 h 3066808"/>
              <a:gd name="connsiteX34" fmla="*/ 728631 w 2921968"/>
              <a:gd name="connsiteY34" fmla="*/ 985105 h 3066808"/>
              <a:gd name="connsiteX35" fmla="*/ 727109 w 2921968"/>
              <a:gd name="connsiteY35" fmla="*/ 987221 h 3066808"/>
              <a:gd name="connsiteX36" fmla="*/ 719586 w 2921968"/>
              <a:gd name="connsiteY36" fmla="*/ 1011455 h 3066808"/>
              <a:gd name="connsiteX37" fmla="*/ 530615 w 2921968"/>
              <a:gd name="connsiteY37" fmla="*/ 1136713 h 3066808"/>
              <a:gd name="connsiteX38" fmla="*/ 325527 w 2921968"/>
              <a:gd name="connsiteY38" fmla="*/ 931625 h 3066808"/>
              <a:gd name="connsiteX39" fmla="*/ 530615 w 2921968"/>
              <a:gd name="connsiteY39" fmla="*/ 726537 h 3066808"/>
              <a:gd name="connsiteX40" fmla="*/ 719586 w 2921968"/>
              <a:gd name="connsiteY40" fmla="*/ 851796 h 3066808"/>
              <a:gd name="connsiteX41" fmla="*/ 724380 w 2921968"/>
              <a:gd name="connsiteY41" fmla="*/ 867240 h 3066808"/>
              <a:gd name="connsiteX42" fmla="*/ 728634 w 2921968"/>
              <a:gd name="connsiteY42" fmla="*/ 873151 h 3066808"/>
              <a:gd name="connsiteX43" fmla="*/ 1279279 w 2921968"/>
              <a:gd name="connsiteY43" fmla="*/ 873151 h 3066808"/>
              <a:gd name="connsiteX44" fmla="*/ 1297855 w 2921968"/>
              <a:gd name="connsiteY44" fmla="*/ 709571 h 3066808"/>
              <a:gd name="connsiteX45" fmla="*/ 1251749 w 2921968"/>
              <a:gd name="connsiteY45" fmla="*/ 684545 h 3066808"/>
              <a:gd name="connsiteX46" fmla="*/ 1086755 w 2921968"/>
              <a:gd name="connsiteY46" fmla="*/ 374229 h 3066808"/>
              <a:gd name="connsiteX47" fmla="*/ 1460984 w 2921968"/>
              <a:gd name="connsiteY47" fmla="*/ 0 h 306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921968" h="3066808">
                <a:moveTo>
                  <a:pt x="1460984" y="233294"/>
                </a:moveTo>
                <a:cubicBezTo>
                  <a:pt x="1383148" y="233294"/>
                  <a:pt x="1320049" y="296393"/>
                  <a:pt x="1320049" y="374229"/>
                </a:cubicBezTo>
                <a:cubicBezTo>
                  <a:pt x="1320049" y="452065"/>
                  <a:pt x="1383148" y="515164"/>
                  <a:pt x="1460984" y="515164"/>
                </a:cubicBezTo>
                <a:cubicBezTo>
                  <a:pt x="1538820" y="515164"/>
                  <a:pt x="1601919" y="452065"/>
                  <a:pt x="1601919" y="374229"/>
                </a:cubicBezTo>
                <a:cubicBezTo>
                  <a:pt x="1601919" y="296393"/>
                  <a:pt x="1538820" y="233294"/>
                  <a:pt x="1460984" y="233294"/>
                </a:cubicBezTo>
                <a:close/>
                <a:moveTo>
                  <a:pt x="1460984" y="0"/>
                </a:moveTo>
                <a:cubicBezTo>
                  <a:pt x="1667665" y="0"/>
                  <a:pt x="1835213" y="167548"/>
                  <a:pt x="1835213" y="374229"/>
                </a:cubicBezTo>
                <a:cubicBezTo>
                  <a:pt x="1835213" y="503404"/>
                  <a:pt x="1769765" y="617294"/>
                  <a:pt x="1670219" y="684545"/>
                </a:cubicBezTo>
                <a:lnTo>
                  <a:pt x="1626866" y="708077"/>
                </a:lnTo>
                <a:lnTo>
                  <a:pt x="1646248" y="873151"/>
                </a:lnTo>
                <a:lnTo>
                  <a:pt x="2235203" y="873151"/>
                </a:lnTo>
                <a:lnTo>
                  <a:pt x="2241832" y="851796"/>
                </a:lnTo>
                <a:cubicBezTo>
                  <a:pt x="2272966" y="778187"/>
                  <a:pt x="2345853" y="726537"/>
                  <a:pt x="2430803" y="726537"/>
                </a:cubicBezTo>
                <a:cubicBezTo>
                  <a:pt x="2544070" y="726537"/>
                  <a:pt x="2635891" y="818358"/>
                  <a:pt x="2635891" y="931625"/>
                </a:cubicBezTo>
                <a:cubicBezTo>
                  <a:pt x="2635891" y="1044892"/>
                  <a:pt x="2544070" y="1136713"/>
                  <a:pt x="2430803" y="1136713"/>
                </a:cubicBezTo>
                <a:cubicBezTo>
                  <a:pt x="2345853" y="1136713"/>
                  <a:pt x="2272966" y="1085064"/>
                  <a:pt x="2241832" y="1011455"/>
                </a:cubicBezTo>
                <a:lnTo>
                  <a:pt x="2233652" y="985105"/>
                </a:lnTo>
                <a:lnTo>
                  <a:pt x="1659393" y="985105"/>
                </a:lnTo>
                <a:lnTo>
                  <a:pt x="1835639" y="2486125"/>
                </a:lnTo>
                <a:cubicBezTo>
                  <a:pt x="2257126" y="2356235"/>
                  <a:pt x="2582425" y="2203368"/>
                  <a:pt x="2605322" y="1804902"/>
                </a:cubicBezTo>
                <a:cubicBezTo>
                  <a:pt x="2547615" y="1806965"/>
                  <a:pt x="2490707" y="1815307"/>
                  <a:pt x="2437231" y="1828663"/>
                </a:cubicBezTo>
                <a:cubicBezTo>
                  <a:pt x="2542844" y="1722240"/>
                  <a:pt x="2642253" y="1622871"/>
                  <a:pt x="2679599" y="1472350"/>
                </a:cubicBezTo>
                <a:cubicBezTo>
                  <a:pt x="2719016" y="1621107"/>
                  <a:pt x="2816355" y="1715183"/>
                  <a:pt x="2921968" y="1828663"/>
                </a:cubicBezTo>
                <a:cubicBezTo>
                  <a:pt x="2868630" y="1815688"/>
                  <a:pt x="2809977" y="1807008"/>
                  <a:pt x="2749252" y="1804848"/>
                </a:cubicBezTo>
                <a:cubicBezTo>
                  <a:pt x="2719427" y="2342499"/>
                  <a:pt x="2353693" y="2860207"/>
                  <a:pt x="1665272" y="2905483"/>
                </a:cubicBezTo>
                <a:cubicBezTo>
                  <a:pt x="1561523" y="2978866"/>
                  <a:pt x="1523475" y="3013033"/>
                  <a:pt x="1462434" y="3066808"/>
                </a:cubicBezTo>
                <a:cubicBezTo>
                  <a:pt x="1404574" y="3011016"/>
                  <a:pt x="1369708" y="2980430"/>
                  <a:pt x="1265857" y="2910631"/>
                </a:cubicBezTo>
                <a:cubicBezTo>
                  <a:pt x="648092" y="2849018"/>
                  <a:pt x="205460" y="2343748"/>
                  <a:pt x="175466" y="1804523"/>
                </a:cubicBezTo>
                <a:cubicBezTo>
                  <a:pt x="115256" y="1806261"/>
                  <a:pt x="55763" y="1814736"/>
                  <a:pt x="0" y="1828663"/>
                </a:cubicBezTo>
                <a:cubicBezTo>
                  <a:pt x="105615" y="1722240"/>
                  <a:pt x="205022" y="1622871"/>
                  <a:pt x="242369" y="1472350"/>
                </a:cubicBezTo>
                <a:cubicBezTo>
                  <a:pt x="281785" y="1621107"/>
                  <a:pt x="379124" y="1715183"/>
                  <a:pt x="484739" y="1828663"/>
                </a:cubicBezTo>
                <a:cubicBezTo>
                  <a:pt x="433473" y="1816193"/>
                  <a:pt x="377298" y="1807690"/>
                  <a:pt x="319066" y="1805271"/>
                </a:cubicBezTo>
                <a:cubicBezTo>
                  <a:pt x="342774" y="2204526"/>
                  <a:pt x="675270" y="2359301"/>
                  <a:pt x="1095798" y="2488933"/>
                </a:cubicBezTo>
                <a:lnTo>
                  <a:pt x="1266566" y="985105"/>
                </a:lnTo>
                <a:lnTo>
                  <a:pt x="728631" y="985105"/>
                </a:lnTo>
                <a:lnTo>
                  <a:pt x="727109" y="987221"/>
                </a:lnTo>
                <a:lnTo>
                  <a:pt x="719586" y="1011455"/>
                </a:lnTo>
                <a:cubicBezTo>
                  <a:pt x="688452" y="1085064"/>
                  <a:pt x="615566" y="1136713"/>
                  <a:pt x="530615" y="1136713"/>
                </a:cubicBezTo>
                <a:cubicBezTo>
                  <a:pt x="417348" y="1136713"/>
                  <a:pt x="325527" y="1044892"/>
                  <a:pt x="325527" y="931625"/>
                </a:cubicBezTo>
                <a:cubicBezTo>
                  <a:pt x="325527" y="818358"/>
                  <a:pt x="417348" y="726537"/>
                  <a:pt x="530615" y="726537"/>
                </a:cubicBezTo>
                <a:cubicBezTo>
                  <a:pt x="615566" y="726537"/>
                  <a:pt x="688452" y="778187"/>
                  <a:pt x="719586" y="851796"/>
                </a:cubicBezTo>
                <a:lnTo>
                  <a:pt x="724380" y="867240"/>
                </a:lnTo>
                <a:lnTo>
                  <a:pt x="728634" y="873151"/>
                </a:lnTo>
                <a:lnTo>
                  <a:pt x="1279279" y="873151"/>
                </a:lnTo>
                <a:lnTo>
                  <a:pt x="1297855" y="709571"/>
                </a:lnTo>
                <a:lnTo>
                  <a:pt x="1251749" y="684545"/>
                </a:lnTo>
                <a:cubicBezTo>
                  <a:pt x="1152204" y="617294"/>
                  <a:pt x="1086755" y="503404"/>
                  <a:pt x="1086755" y="374229"/>
                </a:cubicBezTo>
                <a:cubicBezTo>
                  <a:pt x="1086755" y="167548"/>
                  <a:pt x="1254303" y="0"/>
                  <a:pt x="146098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783CCF-830A-481B-B74E-4B3EA5074A0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3772" y="1013711"/>
            <a:ext cx="10515600" cy="4621776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3948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D1D8B76-584B-4604-8C8D-EBB33A9907D3}"/>
              </a:ext>
            </a:extLst>
          </p:cNvPr>
          <p:cNvCxnSpPr>
            <a:cxnSpLocks/>
          </p:cNvCxnSpPr>
          <p:nvPr/>
        </p:nvCxnSpPr>
        <p:spPr>
          <a:xfrm flipV="1">
            <a:off x="1608006" y="1902307"/>
            <a:ext cx="11363" cy="1800000"/>
          </a:xfrm>
          <a:prstGeom prst="line">
            <a:avLst/>
          </a:prstGeom>
          <a:ln w="25400">
            <a:solidFill>
              <a:schemeClr val="accent6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4D932D73-8C6C-4790-8A68-8A17AD78A330}"/>
              </a:ext>
            </a:extLst>
          </p:cNvPr>
          <p:cNvGrpSpPr/>
          <p:nvPr/>
        </p:nvGrpSpPr>
        <p:grpSpPr>
          <a:xfrm>
            <a:off x="1772819" y="1916561"/>
            <a:ext cx="1759674" cy="1465407"/>
            <a:chOff x="4965552" y="1736224"/>
            <a:chExt cx="1759674" cy="1465407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AC781BC-4AA4-42AE-BD37-F0BB54D3261E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E0A6078-1898-454D-A12E-DC28EB5304DA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76AE985-43DC-4059-AC95-761BD38D1BEA}"/>
              </a:ext>
            </a:extLst>
          </p:cNvPr>
          <p:cNvCxnSpPr/>
          <p:nvPr/>
        </p:nvCxnSpPr>
        <p:spPr>
          <a:xfrm flipV="1">
            <a:off x="5378760" y="1902307"/>
            <a:ext cx="0" cy="1800000"/>
          </a:xfrm>
          <a:prstGeom prst="line">
            <a:avLst/>
          </a:prstGeom>
          <a:ln w="25400">
            <a:solidFill>
              <a:schemeClr val="accent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2ACF1C61-4ECD-4EA8-BBB6-F5FC3CAA5257}"/>
              </a:ext>
            </a:extLst>
          </p:cNvPr>
          <p:cNvGrpSpPr/>
          <p:nvPr/>
        </p:nvGrpSpPr>
        <p:grpSpPr>
          <a:xfrm>
            <a:off x="5537973" y="1916561"/>
            <a:ext cx="1759674" cy="1465407"/>
            <a:chOff x="4965552" y="1736224"/>
            <a:chExt cx="1759674" cy="146540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2BBA8B8-E25D-4454-A968-E715E86A9253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E8E79DF-14B8-40B7-A6CB-D0EB44CD46D7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2"/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216890C-B512-4A72-A99E-2047C4635C96}"/>
              </a:ext>
            </a:extLst>
          </p:cNvPr>
          <p:cNvCxnSpPr/>
          <p:nvPr/>
        </p:nvCxnSpPr>
        <p:spPr>
          <a:xfrm flipH="1" flipV="1">
            <a:off x="9138153" y="1902307"/>
            <a:ext cx="162" cy="1800000"/>
          </a:xfrm>
          <a:prstGeom prst="line">
            <a:avLst/>
          </a:prstGeom>
          <a:ln w="25400">
            <a:solidFill>
              <a:schemeClr val="accent4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D78852-7BD8-409E-A93E-2FD9EB161E94}"/>
              </a:ext>
            </a:extLst>
          </p:cNvPr>
          <p:cNvGrpSpPr/>
          <p:nvPr/>
        </p:nvGrpSpPr>
        <p:grpSpPr>
          <a:xfrm>
            <a:off x="9303129" y="1916561"/>
            <a:ext cx="1759674" cy="1465407"/>
            <a:chOff x="4965552" y="1736224"/>
            <a:chExt cx="1759674" cy="1465407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DC0A5C5-32EB-4D79-B799-3169CE2EFF82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8EB1C4B-972B-4D9C-A1CA-868C6EB144F7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4"/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8D15E56-0178-4193-9160-B1AB5160B93F}"/>
              </a:ext>
            </a:extLst>
          </p:cNvPr>
          <p:cNvCxnSpPr/>
          <p:nvPr/>
        </p:nvCxnSpPr>
        <p:spPr>
          <a:xfrm flipV="1">
            <a:off x="3499064" y="4055144"/>
            <a:ext cx="0" cy="1800000"/>
          </a:xfrm>
          <a:prstGeom prst="line">
            <a:avLst/>
          </a:prstGeom>
          <a:ln w="2540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1634797-A24E-4097-8E2B-006F91A9B38B}"/>
              </a:ext>
            </a:extLst>
          </p:cNvPr>
          <p:cNvGrpSpPr/>
          <p:nvPr/>
        </p:nvGrpSpPr>
        <p:grpSpPr>
          <a:xfrm>
            <a:off x="3655395" y="4555267"/>
            <a:ext cx="1759674" cy="1465407"/>
            <a:chOff x="4965552" y="1736224"/>
            <a:chExt cx="1759674" cy="146540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DE6F432-2967-4BF2-895A-B1CE04BB39A1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1314C98-65CE-4402-8A9D-B4586C4F0E39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1"/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5E57EAF-0A6C-44CA-8868-F4675E463407}"/>
              </a:ext>
            </a:extLst>
          </p:cNvPr>
          <p:cNvCxnSpPr/>
          <p:nvPr/>
        </p:nvCxnSpPr>
        <p:spPr>
          <a:xfrm flipV="1">
            <a:off x="7258456" y="4055144"/>
            <a:ext cx="0" cy="1800000"/>
          </a:xfrm>
          <a:prstGeom prst="line">
            <a:avLst/>
          </a:prstGeom>
          <a:ln w="25400">
            <a:solidFill>
              <a:schemeClr val="accent3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A849F01-CE37-4FFB-91F0-2FB7B5E8DB9F}"/>
              </a:ext>
            </a:extLst>
          </p:cNvPr>
          <p:cNvGrpSpPr/>
          <p:nvPr/>
        </p:nvGrpSpPr>
        <p:grpSpPr>
          <a:xfrm>
            <a:off x="7420551" y="4555267"/>
            <a:ext cx="1759674" cy="1465407"/>
            <a:chOff x="4965552" y="1736224"/>
            <a:chExt cx="1759674" cy="146540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AD31F54-EB40-4FAA-A06C-B41AB2F0A298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DAAF277-755E-4672-9856-0AB9A7003030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3"/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504BCD71-C933-45E0-B3D0-8839DE5CE313}"/>
              </a:ext>
            </a:extLst>
          </p:cNvPr>
          <p:cNvSpPr txBox="1"/>
          <p:nvPr/>
        </p:nvSpPr>
        <p:spPr>
          <a:xfrm>
            <a:off x="1018791" y="4078441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6"/>
                </a:solidFill>
                <a:latin typeface="Arial Rounded MT Bold" panose="020F0704030504030204" pitchFamily="34" charset="0"/>
                <a:cs typeface="Arial" pitchFamily="34" charset="0"/>
              </a:rPr>
              <a:t>2016</a:t>
            </a:r>
            <a:endParaRPr lang="ko-KR" altLang="en-US" sz="2800" b="1" dirty="0">
              <a:solidFill>
                <a:schemeClr val="accent6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2A78142-D025-433A-908F-6AF66DEC0A36}"/>
              </a:ext>
            </a:extLst>
          </p:cNvPr>
          <p:cNvSpPr txBox="1"/>
          <p:nvPr/>
        </p:nvSpPr>
        <p:spPr>
          <a:xfrm>
            <a:off x="4780543" y="4086719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2"/>
                </a:solidFill>
                <a:latin typeface="Arial Rounded MT Bold" panose="020F0704030504030204" pitchFamily="34" charset="0"/>
                <a:cs typeface="Arial" pitchFamily="34" charset="0"/>
              </a:rPr>
              <a:t>2018</a:t>
            </a:r>
            <a:endParaRPr lang="ko-KR" altLang="en-US" sz="2800" b="1" dirty="0">
              <a:solidFill>
                <a:schemeClr val="accent2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6D45919-BDAB-4E7F-BD12-21941934692E}"/>
              </a:ext>
            </a:extLst>
          </p:cNvPr>
          <p:cNvSpPr txBox="1"/>
          <p:nvPr/>
        </p:nvSpPr>
        <p:spPr>
          <a:xfrm>
            <a:off x="8542295" y="4094997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4"/>
                </a:solidFill>
                <a:latin typeface="Arial Rounded MT Bold" panose="020F0704030504030204" pitchFamily="34" charset="0"/>
                <a:cs typeface="Arial" pitchFamily="34" charset="0"/>
              </a:rPr>
              <a:t>2020</a:t>
            </a:r>
            <a:endParaRPr lang="ko-KR" altLang="en-US" sz="2800" b="1" dirty="0">
              <a:solidFill>
                <a:schemeClr val="accent4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E1FCA9-8C47-45AD-9069-7118628FF5E8}"/>
              </a:ext>
            </a:extLst>
          </p:cNvPr>
          <p:cNvSpPr txBox="1"/>
          <p:nvPr/>
        </p:nvSpPr>
        <p:spPr>
          <a:xfrm>
            <a:off x="2899667" y="3158439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latin typeface="Arial Rounded MT Bold" panose="020F0704030504030204" pitchFamily="34" charset="0"/>
                <a:cs typeface="Arial" pitchFamily="34" charset="0"/>
              </a:rPr>
              <a:t>2017</a:t>
            </a:r>
            <a:endParaRPr lang="ko-KR" altLang="en-US" sz="2800" b="1" dirty="0">
              <a:solidFill>
                <a:schemeClr val="accent1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AE0029-E310-4BB6-A16F-98DFD0220929}"/>
              </a:ext>
            </a:extLst>
          </p:cNvPr>
          <p:cNvSpPr txBox="1"/>
          <p:nvPr/>
        </p:nvSpPr>
        <p:spPr>
          <a:xfrm>
            <a:off x="6661419" y="3166717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3"/>
                </a:solidFill>
                <a:latin typeface="Arial Rounded MT Bold" panose="020F0704030504030204" pitchFamily="34" charset="0"/>
                <a:cs typeface="Arial" pitchFamily="34" charset="0"/>
              </a:rPr>
              <a:t>2019</a:t>
            </a:r>
            <a:endParaRPr lang="ko-KR" altLang="en-US" sz="2800" b="1" dirty="0">
              <a:solidFill>
                <a:schemeClr val="accent3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7219190-9239-4CF9-ABB3-28D6B39186CA}"/>
              </a:ext>
            </a:extLst>
          </p:cNvPr>
          <p:cNvSpPr/>
          <p:nvPr/>
        </p:nvSpPr>
        <p:spPr>
          <a:xfrm>
            <a:off x="859452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E0E9104-3841-4B91-9983-90397366105B}"/>
              </a:ext>
            </a:extLst>
          </p:cNvPr>
          <p:cNvSpPr/>
          <p:nvPr/>
        </p:nvSpPr>
        <p:spPr>
          <a:xfrm>
            <a:off x="1147433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76E3464-7213-4393-BF19-9E39656F2CEF}"/>
              </a:ext>
            </a:extLst>
          </p:cNvPr>
          <p:cNvSpPr/>
          <p:nvPr/>
        </p:nvSpPr>
        <p:spPr>
          <a:xfrm>
            <a:off x="1875795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10985FC-5DFC-4E97-9985-AF7F41A89B0D}"/>
              </a:ext>
            </a:extLst>
          </p:cNvPr>
          <p:cNvSpPr/>
          <p:nvPr/>
        </p:nvSpPr>
        <p:spPr>
          <a:xfrm>
            <a:off x="2451757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36929DA-3086-4D2B-BC77-85609F6BCA72}"/>
              </a:ext>
            </a:extLst>
          </p:cNvPr>
          <p:cNvSpPr/>
          <p:nvPr/>
        </p:nvSpPr>
        <p:spPr>
          <a:xfrm>
            <a:off x="2739738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C9FF819-9951-4C7F-B89F-9326124FC106}"/>
              </a:ext>
            </a:extLst>
          </p:cNvPr>
          <p:cNvSpPr/>
          <p:nvPr/>
        </p:nvSpPr>
        <p:spPr>
          <a:xfrm>
            <a:off x="3027719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D46CCF0-9F39-49B7-A810-A341F76A59EC}"/>
              </a:ext>
            </a:extLst>
          </p:cNvPr>
          <p:cNvSpPr/>
          <p:nvPr/>
        </p:nvSpPr>
        <p:spPr>
          <a:xfrm>
            <a:off x="3756081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0599384-4EAF-479C-BDEE-286AFB4941E7}"/>
              </a:ext>
            </a:extLst>
          </p:cNvPr>
          <p:cNvSpPr/>
          <p:nvPr/>
        </p:nvSpPr>
        <p:spPr>
          <a:xfrm>
            <a:off x="4332043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22FEC6E-C187-4AF7-A143-8D3FFEE25543}"/>
              </a:ext>
            </a:extLst>
          </p:cNvPr>
          <p:cNvSpPr/>
          <p:nvPr/>
        </p:nvSpPr>
        <p:spPr>
          <a:xfrm>
            <a:off x="4620024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88EC468-FE62-425F-B246-38BB15FC2978}"/>
              </a:ext>
            </a:extLst>
          </p:cNvPr>
          <p:cNvSpPr/>
          <p:nvPr/>
        </p:nvSpPr>
        <p:spPr>
          <a:xfrm>
            <a:off x="4908005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5798B2-0EAF-4AFC-949C-3F3024B11416}"/>
              </a:ext>
            </a:extLst>
          </p:cNvPr>
          <p:cNvSpPr/>
          <p:nvPr/>
        </p:nvSpPr>
        <p:spPr>
          <a:xfrm>
            <a:off x="5636367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801DD48-B941-4347-ADA5-64BCAA746541}"/>
              </a:ext>
            </a:extLst>
          </p:cNvPr>
          <p:cNvSpPr/>
          <p:nvPr/>
        </p:nvSpPr>
        <p:spPr>
          <a:xfrm>
            <a:off x="6212329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29E48B2D-81E5-447A-9697-9EE2A427C090}"/>
              </a:ext>
            </a:extLst>
          </p:cNvPr>
          <p:cNvSpPr/>
          <p:nvPr/>
        </p:nvSpPr>
        <p:spPr>
          <a:xfrm>
            <a:off x="6500310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D3FFE91-B632-4C97-A86E-1CD17456E552}"/>
              </a:ext>
            </a:extLst>
          </p:cNvPr>
          <p:cNvSpPr/>
          <p:nvPr/>
        </p:nvSpPr>
        <p:spPr>
          <a:xfrm>
            <a:off x="6788291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3B2FE49-4A99-4CC5-801E-8C5BDDB88CC3}"/>
              </a:ext>
            </a:extLst>
          </p:cNvPr>
          <p:cNvSpPr/>
          <p:nvPr/>
        </p:nvSpPr>
        <p:spPr>
          <a:xfrm>
            <a:off x="7516653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F5091B0-5EE2-4B22-9B4C-98D433B61167}"/>
              </a:ext>
            </a:extLst>
          </p:cNvPr>
          <p:cNvSpPr/>
          <p:nvPr/>
        </p:nvSpPr>
        <p:spPr>
          <a:xfrm>
            <a:off x="8092615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CC0265B-6681-41BA-A0A7-3BFC3E341B81}"/>
              </a:ext>
            </a:extLst>
          </p:cNvPr>
          <p:cNvSpPr/>
          <p:nvPr/>
        </p:nvSpPr>
        <p:spPr>
          <a:xfrm>
            <a:off x="8380596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7599306-81CE-494F-981D-ADD85939A504}"/>
              </a:ext>
            </a:extLst>
          </p:cNvPr>
          <p:cNvSpPr/>
          <p:nvPr/>
        </p:nvSpPr>
        <p:spPr>
          <a:xfrm>
            <a:off x="8668577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1EBB00F-66AB-4996-BA5D-65FCA72DE77C}"/>
              </a:ext>
            </a:extLst>
          </p:cNvPr>
          <p:cNvSpPr/>
          <p:nvPr/>
        </p:nvSpPr>
        <p:spPr>
          <a:xfrm>
            <a:off x="9396939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99F4792-D12E-4617-B0F5-F13A5E23FC3F}"/>
              </a:ext>
            </a:extLst>
          </p:cNvPr>
          <p:cNvGrpSpPr/>
          <p:nvPr/>
        </p:nvGrpSpPr>
        <p:grpSpPr>
          <a:xfrm>
            <a:off x="10559851" y="3598437"/>
            <a:ext cx="691486" cy="550376"/>
            <a:chOff x="6546734" y="4469326"/>
            <a:chExt cx="691486" cy="550376"/>
          </a:xfrm>
          <a:solidFill>
            <a:schemeClr val="bg1">
              <a:lumMod val="75000"/>
            </a:schemeClr>
          </a:solidFill>
        </p:grpSpPr>
        <p:sp>
          <p:nvSpPr>
            <p:cNvPr id="47" name="Rounded Rectangle 25">
              <a:extLst>
                <a:ext uri="{FF2B5EF4-FFF2-40B4-BE49-F238E27FC236}">
                  <a16:creationId xmlns:a16="http://schemas.microsoft.com/office/drawing/2014/main" id="{00731870-BB69-4AB1-A093-54D6F78DCF06}"/>
                </a:ext>
              </a:extLst>
            </p:cNvPr>
            <p:cNvSpPr/>
            <p:nvPr/>
          </p:nvSpPr>
          <p:spPr>
            <a:xfrm rot="2624939">
              <a:off x="6546734" y="4469326"/>
              <a:ext cx="682842" cy="180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48" name="Rounded Rectangle 26">
              <a:extLst>
                <a:ext uri="{FF2B5EF4-FFF2-40B4-BE49-F238E27FC236}">
                  <a16:creationId xmlns:a16="http://schemas.microsoft.com/office/drawing/2014/main" id="{5A3D0EDD-2715-40C5-BDBD-B9EE5EAA181F}"/>
                </a:ext>
              </a:extLst>
            </p:cNvPr>
            <p:cNvSpPr/>
            <p:nvPr/>
          </p:nvSpPr>
          <p:spPr>
            <a:xfrm rot="18900000">
              <a:off x="6555378" y="4839702"/>
              <a:ext cx="682842" cy="180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49" name="Oval 48">
            <a:extLst>
              <a:ext uri="{FF2B5EF4-FFF2-40B4-BE49-F238E27FC236}">
                <a16:creationId xmlns:a16="http://schemas.microsoft.com/office/drawing/2014/main" id="{9F120F14-A704-4215-B4EA-F9BAACD9CE40}"/>
              </a:ext>
            </a:extLst>
          </p:cNvPr>
          <p:cNvSpPr/>
          <p:nvPr/>
        </p:nvSpPr>
        <p:spPr>
          <a:xfrm>
            <a:off x="1435414" y="3686720"/>
            <a:ext cx="368424" cy="36842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14B6A603-78C6-49CF-B6BB-11513EB07F08}"/>
              </a:ext>
            </a:extLst>
          </p:cNvPr>
          <p:cNvSpPr/>
          <p:nvPr/>
        </p:nvSpPr>
        <p:spPr>
          <a:xfrm>
            <a:off x="3315700" y="3686720"/>
            <a:ext cx="368424" cy="368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FD4A36A-16C3-46D2-AC53-04FF8A241C75}"/>
              </a:ext>
            </a:extLst>
          </p:cNvPr>
          <p:cNvSpPr/>
          <p:nvPr/>
        </p:nvSpPr>
        <p:spPr>
          <a:xfrm>
            <a:off x="5195986" y="3686720"/>
            <a:ext cx="368424" cy="36842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8442808B-98A5-4DA9-9B9B-7CA5D58454FE}"/>
              </a:ext>
            </a:extLst>
          </p:cNvPr>
          <p:cNvSpPr/>
          <p:nvPr/>
        </p:nvSpPr>
        <p:spPr>
          <a:xfrm>
            <a:off x="7076272" y="3686720"/>
            <a:ext cx="368424" cy="36842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45EEA086-1CC0-4970-8BC1-E2E7CAD4FDEB}"/>
              </a:ext>
            </a:extLst>
          </p:cNvPr>
          <p:cNvSpPr/>
          <p:nvPr/>
        </p:nvSpPr>
        <p:spPr>
          <a:xfrm>
            <a:off x="8956558" y="3686720"/>
            <a:ext cx="368424" cy="36842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7341B18-C808-4D77-B07F-CA681533C275}"/>
              </a:ext>
            </a:extLst>
          </p:cNvPr>
          <p:cNvSpPr/>
          <p:nvPr/>
        </p:nvSpPr>
        <p:spPr>
          <a:xfrm>
            <a:off x="9972901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63A3FE8F-9763-444B-8C7E-EA3E799EA931}"/>
              </a:ext>
            </a:extLst>
          </p:cNvPr>
          <p:cNvSpPr/>
          <p:nvPr/>
        </p:nvSpPr>
        <p:spPr>
          <a:xfrm>
            <a:off x="10260882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B85E105B-4C60-49DE-B3E3-3082BDC74555}"/>
              </a:ext>
            </a:extLst>
          </p:cNvPr>
          <p:cNvSpPr/>
          <p:nvPr/>
        </p:nvSpPr>
        <p:spPr>
          <a:xfrm>
            <a:off x="10548857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7" name="Oval 5">
            <a:extLst>
              <a:ext uri="{FF2B5EF4-FFF2-40B4-BE49-F238E27FC236}">
                <a16:creationId xmlns:a16="http://schemas.microsoft.com/office/drawing/2014/main" id="{58CFB3CE-42CA-45A8-A1D1-C802EBF11DC2}"/>
              </a:ext>
            </a:extLst>
          </p:cNvPr>
          <p:cNvSpPr/>
          <p:nvPr/>
        </p:nvSpPr>
        <p:spPr>
          <a:xfrm>
            <a:off x="2163776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8" name="Oval 9">
            <a:extLst>
              <a:ext uri="{FF2B5EF4-FFF2-40B4-BE49-F238E27FC236}">
                <a16:creationId xmlns:a16="http://schemas.microsoft.com/office/drawing/2014/main" id="{F85DA122-D419-4577-88DC-4628CB1C9B36}"/>
              </a:ext>
            </a:extLst>
          </p:cNvPr>
          <p:cNvSpPr/>
          <p:nvPr/>
        </p:nvSpPr>
        <p:spPr>
          <a:xfrm>
            <a:off x="4044062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9" name="Oval 13">
            <a:extLst>
              <a:ext uri="{FF2B5EF4-FFF2-40B4-BE49-F238E27FC236}">
                <a16:creationId xmlns:a16="http://schemas.microsoft.com/office/drawing/2014/main" id="{4A5274CE-7CDA-4481-916C-B3AFF8E871C9}"/>
              </a:ext>
            </a:extLst>
          </p:cNvPr>
          <p:cNvSpPr/>
          <p:nvPr/>
        </p:nvSpPr>
        <p:spPr>
          <a:xfrm>
            <a:off x="5924348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60" name="Oval 17">
            <a:extLst>
              <a:ext uri="{FF2B5EF4-FFF2-40B4-BE49-F238E27FC236}">
                <a16:creationId xmlns:a16="http://schemas.microsoft.com/office/drawing/2014/main" id="{B7F12BCA-085E-4DBA-8BCC-384FA2719B9A}"/>
              </a:ext>
            </a:extLst>
          </p:cNvPr>
          <p:cNvSpPr/>
          <p:nvPr/>
        </p:nvSpPr>
        <p:spPr>
          <a:xfrm>
            <a:off x="7804634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61" name="Oval 21">
            <a:extLst>
              <a:ext uri="{FF2B5EF4-FFF2-40B4-BE49-F238E27FC236}">
                <a16:creationId xmlns:a16="http://schemas.microsoft.com/office/drawing/2014/main" id="{C832938A-363A-4FCA-B15C-B62911FBA191}"/>
              </a:ext>
            </a:extLst>
          </p:cNvPr>
          <p:cNvSpPr/>
          <p:nvPr/>
        </p:nvSpPr>
        <p:spPr>
          <a:xfrm>
            <a:off x="9684920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5EF058B4-EEFA-47D7-B628-E3AFC6F9873B}"/>
              </a:ext>
            </a:extLst>
          </p:cNvPr>
          <p:cNvSpPr txBox="1">
            <a:spLocks/>
          </p:cNvSpPr>
          <p:nvPr/>
        </p:nvSpPr>
        <p:spPr>
          <a:xfrm>
            <a:off x="309401" y="415709"/>
            <a:ext cx="11573197" cy="7242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 dirty="0">
                <a:latin typeface="Arial Rounded MT Bold" panose="020F0704030504030204" pitchFamily="34" charset="0"/>
              </a:rPr>
              <a:t>Infographic Style</a:t>
            </a:r>
          </a:p>
        </p:txBody>
      </p:sp>
      <p:sp>
        <p:nvSpPr>
          <p:cNvPr id="63" name="Title 62">
            <a:extLst>
              <a:ext uri="{FF2B5EF4-FFF2-40B4-BE49-F238E27FC236}">
                <a16:creationId xmlns:a16="http://schemas.microsoft.com/office/drawing/2014/main" id="{BAD3C596-BC01-4776-9CD7-A5BFB638500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943639"/>
            <a:ext cx="10515600" cy="882614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64" name="Chart Placeholder 63">
            <a:extLst>
              <a:ext uri="{FF2B5EF4-FFF2-40B4-BE49-F238E27FC236}">
                <a16:creationId xmlns:a16="http://schemas.microsoft.com/office/drawing/2014/main" id="{074E98E7-EF37-41D3-98F5-F1211F727B11}"/>
              </a:ext>
            </a:extLst>
          </p:cNvPr>
          <p:cNvSpPr>
            <a:spLocks noGrp="1"/>
          </p:cNvSpPr>
          <p:nvPr>
            <p:ph type="chart" sz="quarter" idx="4294967295"/>
          </p:nvPr>
        </p:nvSpPr>
        <p:spPr>
          <a:xfrm>
            <a:off x="838200" y="1895807"/>
            <a:ext cx="5085522" cy="3508375"/>
          </a:xfrm>
          <a:prstGeom prst="rect">
            <a:avLst/>
          </a:prstGeom>
        </p:spPr>
      </p:sp>
      <p:sp>
        <p:nvSpPr>
          <p:cNvPr id="65" name="Chart Placeholder 64">
            <a:extLst>
              <a:ext uri="{FF2B5EF4-FFF2-40B4-BE49-F238E27FC236}">
                <a16:creationId xmlns:a16="http://schemas.microsoft.com/office/drawing/2014/main" id="{BFCBF50A-12D1-46DB-A4C2-D4709F31593E}"/>
              </a:ext>
            </a:extLst>
          </p:cNvPr>
          <p:cNvSpPr>
            <a:spLocks noGrp="1"/>
          </p:cNvSpPr>
          <p:nvPr>
            <p:ph type="chart" sz="quarter" idx="4294967295"/>
          </p:nvPr>
        </p:nvSpPr>
        <p:spPr>
          <a:xfrm>
            <a:off x="6268279" y="1895807"/>
            <a:ext cx="5085521" cy="3508375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1437797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B6A7D2AE-90B5-4658-980E-F15029D656E5}"/>
              </a:ext>
            </a:extLst>
          </p:cNvPr>
          <p:cNvSpPr txBox="1">
            <a:spLocks/>
          </p:cNvSpPr>
          <p:nvPr/>
        </p:nvSpPr>
        <p:spPr>
          <a:xfrm>
            <a:off x="309401" y="705269"/>
            <a:ext cx="11573197" cy="7242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latin typeface="Arial Rounded MT Bold" panose="020F0704030504030204" pitchFamily="34" charset="0"/>
              </a:rPr>
              <a:t>Infographic Style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48D8538-3D8E-4F2F-95EF-9821754C6908}"/>
              </a:ext>
            </a:extLst>
          </p:cNvPr>
          <p:cNvGrpSpPr/>
          <p:nvPr/>
        </p:nvGrpSpPr>
        <p:grpSpPr>
          <a:xfrm>
            <a:off x="8013751" y="2763471"/>
            <a:ext cx="3006000" cy="850432"/>
            <a:chOff x="6440400" y="2781881"/>
            <a:chExt cx="2092039" cy="850432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761C86F-1325-4501-8839-EB2C51A9646A}"/>
                </a:ext>
              </a:extLst>
            </p:cNvPr>
            <p:cNvSpPr txBox="1"/>
            <p:nvPr/>
          </p:nvSpPr>
          <p:spPr>
            <a:xfrm>
              <a:off x="6440400" y="2985982"/>
              <a:ext cx="20842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DE2EB25-7BE7-4ECA-B3F4-D232CEFFDC3B}"/>
                </a:ext>
              </a:extLst>
            </p:cNvPr>
            <p:cNvSpPr txBox="1"/>
            <p:nvPr/>
          </p:nvSpPr>
          <p:spPr>
            <a:xfrm>
              <a:off x="6442000" y="2781881"/>
              <a:ext cx="20904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C1725A0-15A0-42B8-ACB7-79E16960D2A8}"/>
              </a:ext>
            </a:extLst>
          </p:cNvPr>
          <p:cNvGrpSpPr/>
          <p:nvPr/>
        </p:nvGrpSpPr>
        <p:grpSpPr>
          <a:xfrm>
            <a:off x="8336003" y="3854579"/>
            <a:ext cx="3006000" cy="850432"/>
            <a:chOff x="6914356" y="4008592"/>
            <a:chExt cx="2122139" cy="850432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8036C16-F7EE-4414-9BD8-35EEB016E3FD}"/>
                </a:ext>
              </a:extLst>
            </p:cNvPr>
            <p:cNvSpPr txBox="1"/>
            <p:nvPr/>
          </p:nvSpPr>
          <p:spPr>
            <a:xfrm>
              <a:off x="6914356" y="4212693"/>
              <a:ext cx="21142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EFFF105-9690-4B57-B22D-CCA358F40BC6}"/>
                </a:ext>
              </a:extLst>
            </p:cNvPr>
            <p:cNvSpPr txBox="1"/>
            <p:nvPr/>
          </p:nvSpPr>
          <p:spPr>
            <a:xfrm>
              <a:off x="6915956" y="4008592"/>
              <a:ext cx="2120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8B380AD-44EC-4A88-97CD-F4349A0ABF64}"/>
              </a:ext>
            </a:extLst>
          </p:cNvPr>
          <p:cNvGrpSpPr/>
          <p:nvPr/>
        </p:nvGrpSpPr>
        <p:grpSpPr>
          <a:xfrm>
            <a:off x="2935597" y="1641909"/>
            <a:ext cx="6320806" cy="709584"/>
            <a:chOff x="1927195" y="2102122"/>
            <a:chExt cx="5291678" cy="709584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58BDDE6-EF67-44B2-9CDC-98F14266EC21}"/>
                </a:ext>
              </a:extLst>
            </p:cNvPr>
            <p:cNvSpPr txBox="1"/>
            <p:nvPr/>
          </p:nvSpPr>
          <p:spPr>
            <a:xfrm>
              <a:off x="1927195" y="2350041"/>
              <a:ext cx="5291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Get a modern PowerPoint  Presentation that is beautifully designed. I hope and I believe that this Template will your Time, Money and Reputation.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EFB6C55-9C67-44E6-9D09-2D7F818578C2}"/>
                </a:ext>
              </a:extLst>
            </p:cNvPr>
            <p:cNvSpPr txBox="1"/>
            <p:nvPr/>
          </p:nvSpPr>
          <p:spPr>
            <a:xfrm>
              <a:off x="1927195" y="2102122"/>
              <a:ext cx="52916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A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4637D1C-35A1-4FC5-AF0C-01929AFC848D}"/>
              </a:ext>
            </a:extLst>
          </p:cNvPr>
          <p:cNvGrpSpPr/>
          <p:nvPr/>
        </p:nvGrpSpPr>
        <p:grpSpPr>
          <a:xfrm>
            <a:off x="1183353" y="2763471"/>
            <a:ext cx="3006000" cy="850432"/>
            <a:chOff x="6440400" y="2781881"/>
            <a:chExt cx="2092039" cy="850432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2C3F8F1-687D-4812-843B-A97B722627D4}"/>
                </a:ext>
              </a:extLst>
            </p:cNvPr>
            <p:cNvSpPr txBox="1"/>
            <p:nvPr/>
          </p:nvSpPr>
          <p:spPr>
            <a:xfrm>
              <a:off x="6440400" y="2985982"/>
              <a:ext cx="20842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A74F8FB-4B79-471F-955F-6C55CC0C587B}"/>
                </a:ext>
              </a:extLst>
            </p:cNvPr>
            <p:cNvSpPr txBox="1"/>
            <p:nvPr/>
          </p:nvSpPr>
          <p:spPr>
            <a:xfrm>
              <a:off x="6442000" y="2781881"/>
              <a:ext cx="20904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896CB7C-038B-4926-A856-8C87E14A4BDC}"/>
              </a:ext>
            </a:extLst>
          </p:cNvPr>
          <p:cNvGrpSpPr/>
          <p:nvPr/>
        </p:nvGrpSpPr>
        <p:grpSpPr>
          <a:xfrm>
            <a:off x="781481" y="3854579"/>
            <a:ext cx="3006000" cy="850432"/>
            <a:chOff x="6914356" y="4008592"/>
            <a:chExt cx="2122139" cy="850432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DCA39C7-FAEB-48D6-A118-1C04DD68B2A3}"/>
                </a:ext>
              </a:extLst>
            </p:cNvPr>
            <p:cNvSpPr txBox="1"/>
            <p:nvPr/>
          </p:nvSpPr>
          <p:spPr>
            <a:xfrm>
              <a:off x="6914356" y="4212693"/>
              <a:ext cx="21142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1B8FF4A-D935-41EC-9376-036D8C599632}"/>
                </a:ext>
              </a:extLst>
            </p:cNvPr>
            <p:cNvSpPr txBox="1"/>
            <p:nvPr/>
          </p:nvSpPr>
          <p:spPr>
            <a:xfrm>
              <a:off x="6915956" y="4008592"/>
              <a:ext cx="2120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sp>
        <p:nvSpPr>
          <p:cNvPr id="46" name="Oval 45">
            <a:extLst>
              <a:ext uri="{FF2B5EF4-FFF2-40B4-BE49-F238E27FC236}">
                <a16:creationId xmlns:a16="http://schemas.microsoft.com/office/drawing/2014/main" id="{D1FA378E-032B-43B0-A4F9-0DF8DA73DC99}"/>
              </a:ext>
            </a:extLst>
          </p:cNvPr>
          <p:cNvSpPr/>
          <p:nvPr/>
        </p:nvSpPr>
        <p:spPr>
          <a:xfrm>
            <a:off x="5115660" y="3303465"/>
            <a:ext cx="1950793" cy="1950793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4904D7D-A877-4A85-9663-4687E42A5BC8}"/>
              </a:ext>
            </a:extLst>
          </p:cNvPr>
          <p:cNvGrpSpPr/>
          <p:nvPr/>
        </p:nvGrpSpPr>
        <p:grpSpPr>
          <a:xfrm>
            <a:off x="5293995" y="3481599"/>
            <a:ext cx="1605194" cy="2473012"/>
            <a:chOff x="3145556" y="2276871"/>
            <a:chExt cx="2025750" cy="3120934"/>
          </a:xfrm>
        </p:grpSpPr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AABBCD53-57AA-4854-B542-2651B02FC2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5556" y="2276871"/>
              <a:ext cx="2025750" cy="2266157"/>
            </a:xfrm>
            <a:custGeom>
              <a:avLst/>
              <a:gdLst/>
              <a:ahLst/>
              <a:cxnLst/>
              <a:rect l="l" t="t" r="r" b="b"/>
              <a:pathLst>
                <a:path w="2025750" h="2266157">
                  <a:moveTo>
                    <a:pt x="1012875" y="0"/>
                  </a:moveTo>
                  <a:cubicBezTo>
                    <a:pt x="1572270" y="0"/>
                    <a:pt x="2025750" y="453480"/>
                    <a:pt x="2025750" y="1012875"/>
                  </a:cubicBezTo>
                  <a:cubicBezTo>
                    <a:pt x="2025750" y="1274432"/>
                    <a:pt x="1926609" y="1512834"/>
                    <a:pt x="1762997" y="1691774"/>
                  </a:cubicBezTo>
                  <a:lnTo>
                    <a:pt x="1766653" y="1695096"/>
                  </a:lnTo>
                  <a:cubicBezTo>
                    <a:pt x="1710416" y="1764649"/>
                    <a:pt x="1639182" y="1837862"/>
                    <a:pt x="1549203" y="1911074"/>
                  </a:cubicBezTo>
                  <a:cubicBezTo>
                    <a:pt x="1549203" y="1911074"/>
                    <a:pt x="1417983" y="2035536"/>
                    <a:pt x="1414234" y="2266157"/>
                  </a:cubicBezTo>
                  <a:cubicBezTo>
                    <a:pt x="1414234" y="2266157"/>
                    <a:pt x="1414234" y="2266157"/>
                    <a:pt x="630665" y="2266157"/>
                  </a:cubicBezTo>
                  <a:cubicBezTo>
                    <a:pt x="630665" y="2266157"/>
                    <a:pt x="596922" y="1991609"/>
                    <a:pt x="446957" y="1867147"/>
                  </a:cubicBezTo>
                  <a:cubicBezTo>
                    <a:pt x="446957" y="1867147"/>
                    <a:pt x="417262" y="1843655"/>
                    <a:pt x="374226" y="1798671"/>
                  </a:cubicBezTo>
                  <a:cubicBezTo>
                    <a:pt x="145796" y="1613193"/>
                    <a:pt x="0" y="1330060"/>
                    <a:pt x="0" y="1012875"/>
                  </a:cubicBezTo>
                  <a:cubicBezTo>
                    <a:pt x="0" y="453480"/>
                    <a:pt x="453480" y="0"/>
                    <a:pt x="10128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49" name="Rounded Rectangle 10">
              <a:extLst>
                <a:ext uri="{FF2B5EF4-FFF2-40B4-BE49-F238E27FC236}">
                  <a16:creationId xmlns:a16="http://schemas.microsoft.com/office/drawing/2014/main" id="{3BCEE652-5873-4817-A8BE-A753AEF7F330}"/>
                </a:ext>
              </a:extLst>
            </p:cNvPr>
            <p:cNvSpPr/>
            <p:nvPr/>
          </p:nvSpPr>
          <p:spPr>
            <a:xfrm>
              <a:off x="3770387" y="4576913"/>
              <a:ext cx="792088" cy="661813"/>
            </a:xfrm>
            <a:custGeom>
              <a:avLst/>
              <a:gdLst/>
              <a:ahLst/>
              <a:cxnLst/>
              <a:rect l="l" t="t" r="r" b="b"/>
              <a:pathLst>
                <a:path w="792088" h="661813">
                  <a:moveTo>
                    <a:pt x="792088" y="492738"/>
                  </a:moveTo>
                  <a:lnTo>
                    <a:pt x="792088" y="512957"/>
                  </a:lnTo>
                  <a:cubicBezTo>
                    <a:pt x="792088" y="567032"/>
                    <a:pt x="778568" y="617950"/>
                    <a:pt x="753416" y="661813"/>
                  </a:cubicBezTo>
                  <a:lnTo>
                    <a:pt x="38672" y="661813"/>
                  </a:lnTo>
                  <a:cubicBezTo>
                    <a:pt x="20436" y="630010"/>
                    <a:pt x="8314" y="594499"/>
                    <a:pt x="5500" y="556418"/>
                  </a:cubicBezTo>
                  <a:close/>
                  <a:moveTo>
                    <a:pt x="792088" y="331237"/>
                  </a:moveTo>
                  <a:lnTo>
                    <a:pt x="792088" y="456620"/>
                  </a:lnTo>
                  <a:lnTo>
                    <a:pt x="976" y="520666"/>
                  </a:lnTo>
                  <a:cubicBezTo>
                    <a:pt x="31" y="518118"/>
                    <a:pt x="0" y="515541"/>
                    <a:pt x="0" y="512957"/>
                  </a:cubicBezTo>
                  <a:lnTo>
                    <a:pt x="0" y="395362"/>
                  </a:lnTo>
                  <a:close/>
                  <a:moveTo>
                    <a:pt x="792088" y="161569"/>
                  </a:moveTo>
                  <a:lnTo>
                    <a:pt x="792088" y="295119"/>
                  </a:lnTo>
                  <a:lnTo>
                    <a:pt x="0" y="359244"/>
                  </a:lnTo>
                  <a:lnTo>
                    <a:pt x="0" y="225694"/>
                  </a:lnTo>
                  <a:close/>
                  <a:moveTo>
                    <a:pt x="0" y="0"/>
                  </a:moveTo>
                  <a:lnTo>
                    <a:pt x="792088" y="0"/>
                  </a:lnTo>
                  <a:lnTo>
                    <a:pt x="792088" y="125451"/>
                  </a:lnTo>
                  <a:lnTo>
                    <a:pt x="0" y="18957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Arial Rounded MT Bold" panose="020F0704030504030204" pitchFamily="34" charset="0"/>
              </a:endParaRPr>
            </a:p>
          </p:txBody>
        </p:sp>
        <p:sp>
          <p:nvSpPr>
            <p:cNvPr id="50" name="Rounded Rectangle 10">
              <a:extLst>
                <a:ext uri="{FF2B5EF4-FFF2-40B4-BE49-F238E27FC236}">
                  <a16:creationId xmlns:a16="http://schemas.microsoft.com/office/drawing/2014/main" id="{2834171E-3CD8-4425-B723-CC44D10A2203}"/>
                </a:ext>
              </a:extLst>
            </p:cNvPr>
            <p:cNvSpPr/>
            <p:nvPr/>
          </p:nvSpPr>
          <p:spPr>
            <a:xfrm>
              <a:off x="3824430" y="5267325"/>
              <a:ext cx="668001" cy="130480"/>
            </a:xfrm>
            <a:custGeom>
              <a:avLst/>
              <a:gdLst/>
              <a:ahLst/>
              <a:cxnLst/>
              <a:rect l="l" t="t" r="r" b="b"/>
              <a:pathLst>
                <a:path w="668001" h="130480">
                  <a:moveTo>
                    <a:pt x="0" y="0"/>
                  </a:moveTo>
                  <a:lnTo>
                    <a:pt x="668001" y="0"/>
                  </a:lnTo>
                  <a:cubicBezTo>
                    <a:pt x="610989" y="79333"/>
                    <a:pt x="517759" y="130480"/>
                    <a:pt x="412583" y="130480"/>
                  </a:cubicBezTo>
                  <a:lnTo>
                    <a:pt x="255417" y="130480"/>
                  </a:lnTo>
                  <a:cubicBezTo>
                    <a:pt x="150241" y="130480"/>
                    <a:pt x="57011" y="79333"/>
                    <a:pt x="0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Arial Rounded MT Bold" panose="020F0704030504030204" pitchFamily="34" charset="0"/>
              </a:endParaRP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7D494302-3D13-4B78-8726-5DF7B74796EE}"/>
                </a:ext>
              </a:extLst>
            </p:cNvPr>
            <p:cNvCxnSpPr/>
            <p:nvPr/>
          </p:nvCxnSpPr>
          <p:spPr>
            <a:xfrm>
              <a:off x="3824430" y="3417379"/>
              <a:ext cx="202983" cy="112564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D9DF0C4A-68F0-4329-B1D6-CAF11DC9CFA8}"/>
                </a:ext>
              </a:extLst>
            </p:cNvPr>
            <p:cNvCxnSpPr/>
            <p:nvPr/>
          </p:nvCxnSpPr>
          <p:spPr>
            <a:xfrm flipH="1">
              <a:off x="4283969" y="3417379"/>
              <a:ext cx="191536" cy="1135151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7EE88F64-7BA8-4DDC-B873-D7F048C5E0DC}"/>
                </a:ext>
              </a:extLst>
            </p:cNvPr>
            <p:cNvCxnSpPr/>
            <p:nvPr/>
          </p:nvCxnSpPr>
          <p:spPr>
            <a:xfrm>
              <a:off x="3824430" y="3417379"/>
              <a:ext cx="651075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03BEF75-37E2-4072-A76F-9E1EF4586885}"/>
                </a:ext>
              </a:extLst>
            </p:cNvPr>
            <p:cNvGrpSpPr/>
            <p:nvPr/>
          </p:nvGrpSpPr>
          <p:grpSpPr>
            <a:xfrm>
              <a:off x="3962028" y="3275459"/>
              <a:ext cx="397074" cy="288031"/>
              <a:chOff x="3981078" y="3284984"/>
              <a:chExt cx="397074" cy="288031"/>
            </a:xfrm>
          </p:grpSpPr>
          <p:sp>
            <p:nvSpPr>
              <p:cNvPr id="55" name="Rounded Rectangle 65">
                <a:extLst>
                  <a:ext uri="{FF2B5EF4-FFF2-40B4-BE49-F238E27FC236}">
                    <a16:creationId xmlns:a16="http://schemas.microsoft.com/office/drawing/2014/main" id="{DB06A20D-0D16-4586-8219-4303CCA4E20E}"/>
                  </a:ext>
                </a:extLst>
              </p:cNvPr>
              <p:cNvSpPr/>
              <p:nvPr/>
            </p:nvSpPr>
            <p:spPr>
              <a:xfrm>
                <a:off x="3981078" y="3284984"/>
                <a:ext cx="92274" cy="288031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56" name="Rounded Rectangle 66">
                <a:extLst>
                  <a:ext uri="{FF2B5EF4-FFF2-40B4-BE49-F238E27FC236}">
                    <a16:creationId xmlns:a16="http://schemas.microsoft.com/office/drawing/2014/main" id="{5C3A8EAA-EAC0-41E6-B38A-08292882A2F2}"/>
                  </a:ext>
                </a:extLst>
              </p:cNvPr>
              <p:cNvSpPr/>
              <p:nvPr/>
            </p:nvSpPr>
            <p:spPr>
              <a:xfrm>
                <a:off x="4133478" y="3284984"/>
                <a:ext cx="92274" cy="288031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57" name="Rounded Rectangle 67">
                <a:extLst>
                  <a:ext uri="{FF2B5EF4-FFF2-40B4-BE49-F238E27FC236}">
                    <a16:creationId xmlns:a16="http://schemas.microsoft.com/office/drawing/2014/main" id="{4CA8281B-09D1-4C01-A353-83CAE401C6C5}"/>
                  </a:ext>
                </a:extLst>
              </p:cNvPr>
              <p:cNvSpPr/>
              <p:nvPr/>
            </p:nvSpPr>
            <p:spPr>
              <a:xfrm>
                <a:off x="4285878" y="3284984"/>
                <a:ext cx="92274" cy="288031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latin typeface="Arial Rounded MT Bold" panose="020F0704030504030204" pitchFamily="34" charset="0"/>
                </a:endParaRPr>
              </a:p>
            </p:txBody>
          </p:sp>
        </p:grpSp>
      </p:grpSp>
      <p:sp>
        <p:nvSpPr>
          <p:cNvPr id="58" name="Oval 57">
            <a:extLst>
              <a:ext uri="{FF2B5EF4-FFF2-40B4-BE49-F238E27FC236}">
                <a16:creationId xmlns:a16="http://schemas.microsoft.com/office/drawing/2014/main" id="{C019B7BE-FFD2-4E05-801F-10F47692F5E0}"/>
              </a:ext>
            </a:extLst>
          </p:cNvPr>
          <p:cNvSpPr/>
          <p:nvPr/>
        </p:nvSpPr>
        <p:spPr>
          <a:xfrm>
            <a:off x="6025645" y="3234936"/>
            <a:ext cx="141891" cy="14189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1A9C5C00-CEDB-40A9-BF2C-8453D5F1F044}"/>
              </a:ext>
            </a:extLst>
          </p:cNvPr>
          <p:cNvSpPr/>
          <p:nvPr/>
        </p:nvSpPr>
        <p:spPr>
          <a:xfrm>
            <a:off x="6995507" y="4202537"/>
            <a:ext cx="141891" cy="14189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3B064F1-43FB-4E73-8A6C-2566ABA296B4}"/>
              </a:ext>
            </a:extLst>
          </p:cNvPr>
          <p:cNvSpPr/>
          <p:nvPr/>
        </p:nvSpPr>
        <p:spPr>
          <a:xfrm>
            <a:off x="5052262" y="4202537"/>
            <a:ext cx="141891" cy="14189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294510F0-06EE-423E-8920-B01AF1A47715}"/>
              </a:ext>
            </a:extLst>
          </p:cNvPr>
          <p:cNvSpPr/>
          <p:nvPr/>
        </p:nvSpPr>
        <p:spPr>
          <a:xfrm>
            <a:off x="6769070" y="3556159"/>
            <a:ext cx="141891" cy="14189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E5CC0306-6DAE-4E92-9D79-F12A1F3FB6F6}"/>
              </a:ext>
            </a:extLst>
          </p:cNvPr>
          <p:cNvSpPr/>
          <p:nvPr/>
        </p:nvSpPr>
        <p:spPr>
          <a:xfrm>
            <a:off x="5298525" y="3556159"/>
            <a:ext cx="141891" cy="14189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D17B8A29-D7BA-4E5D-B6E4-7FE27F0E62B7}"/>
              </a:ext>
            </a:extLst>
          </p:cNvPr>
          <p:cNvSpPr/>
          <p:nvPr/>
        </p:nvSpPr>
        <p:spPr>
          <a:xfrm>
            <a:off x="5793787" y="2416511"/>
            <a:ext cx="602086" cy="60208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EA664CB-3576-4C4D-983E-172B28E7D416}"/>
              </a:ext>
            </a:extLst>
          </p:cNvPr>
          <p:cNvSpPr/>
          <p:nvPr/>
        </p:nvSpPr>
        <p:spPr>
          <a:xfrm>
            <a:off x="4428649" y="2904045"/>
            <a:ext cx="602086" cy="60208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58360066-791D-4A48-843C-BE9EB7EFACEF}"/>
              </a:ext>
            </a:extLst>
          </p:cNvPr>
          <p:cNvSpPr/>
          <p:nvPr/>
        </p:nvSpPr>
        <p:spPr>
          <a:xfrm>
            <a:off x="7159195" y="2904045"/>
            <a:ext cx="602086" cy="60208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9ED4D9FC-6F28-454A-AA71-AA819CFC36C8}"/>
              </a:ext>
            </a:extLst>
          </p:cNvPr>
          <p:cNvSpPr/>
          <p:nvPr/>
        </p:nvSpPr>
        <p:spPr>
          <a:xfrm>
            <a:off x="4082443" y="3966581"/>
            <a:ext cx="602086" cy="60208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EE4923E-8EBB-41DC-B7BD-51DAF00F8AC9}"/>
              </a:ext>
            </a:extLst>
          </p:cNvPr>
          <p:cNvSpPr/>
          <p:nvPr/>
        </p:nvSpPr>
        <p:spPr>
          <a:xfrm>
            <a:off x="7505403" y="3966581"/>
            <a:ext cx="602086" cy="60208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8" name="Parallelogram 15">
            <a:extLst>
              <a:ext uri="{FF2B5EF4-FFF2-40B4-BE49-F238E27FC236}">
                <a16:creationId xmlns:a16="http://schemas.microsoft.com/office/drawing/2014/main" id="{B131391F-A73D-455F-A86B-F91ACC17E1E9}"/>
              </a:ext>
            </a:extLst>
          </p:cNvPr>
          <p:cNvSpPr/>
          <p:nvPr/>
        </p:nvSpPr>
        <p:spPr>
          <a:xfrm flipH="1">
            <a:off x="4576684" y="3060383"/>
            <a:ext cx="313420" cy="313420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Arial Rounded MT Bold" panose="020F0704030504030204" pitchFamily="34" charset="0"/>
            </a:endParaRPr>
          </a:p>
        </p:txBody>
      </p:sp>
      <p:sp>
        <p:nvSpPr>
          <p:cNvPr id="69" name="Rounded Rectangle 32">
            <a:extLst>
              <a:ext uri="{FF2B5EF4-FFF2-40B4-BE49-F238E27FC236}">
                <a16:creationId xmlns:a16="http://schemas.microsoft.com/office/drawing/2014/main" id="{95987870-9CFC-4BB3-A84D-84A3599D48E0}"/>
              </a:ext>
            </a:extLst>
          </p:cNvPr>
          <p:cNvSpPr/>
          <p:nvPr/>
        </p:nvSpPr>
        <p:spPr>
          <a:xfrm>
            <a:off x="4235223" y="4122786"/>
            <a:ext cx="282720" cy="28272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Arial Rounded MT Bold" panose="020F0704030504030204" pitchFamily="34" charset="0"/>
            </a:endParaRPr>
          </a:p>
        </p:txBody>
      </p:sp>
      <p:sp>
        <p:nvSpPr>
          <p:cNvPr id="70" name="Rectangle 9">
            <a:extLst>
              <a:ext uri="{FF2B5EF4-FFF2-40B4-BE49-F238E27FC236}">
                <a16:creationId xmlns:a16="http://schemas.microsoft.com/office/drawing/2014/main" id="{70DDE717-2F4E-4363-983D-F13822357993}"/>
              </a:ext>
            </a:extLst>
          </p:cNvPr>
          <p:cNvSpPr/>
          <p:nvPr/>
        </p:nvSpPr>
        <p:spPr>
          <a:xfrm>
            <a:off x="7644758" y="4101518"/>
            <a:ext cx="325785" cy="325256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Arial Rounded MT Bold" panose="020F0704030504030204" pitchFamily="34" charset="0"/>
            </a:endParaRPr>
          </a:p>
        </p:txBody>
      </p:sp>
      <p:sp>
        <p:nvSpPr>
          <p:cNvPr id="71" name="Chord 15">
            <a:extLst>
              <a:ext uri="{FF2B5EF4-FFF2-40B4-BE49-F238E27FC236}">
                <a16:creationId xmlns:a16="http://schemas.microsoft.com/office/drawing/2014/main" id="{6990D792-B0E3-4849-A0C6-A4C53F132BA1}"/>
              </a:ext>
            </a:extLst>
          </p:cNvPr>
          <p:cNvSpPr/>
          <p:nvPr/>
        </p:nvSpPr>
        <p:spPr>
          <a:xfrm>
            <a:off x="6007721" y="2515365"/>
            <a:ext cx="174489" cy="380433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Arial Rounded MT Bold" panose="020F0704030504030204" pitchFamily="34" charset="0"/>
            </a:endParaRPr>
          </a:p>
        </p:txBody>
      </p:sp>
      <p:sp>
        <p:nvSpPr>
          <p:cNvPr id="72" name="Rectangle 16">
            <a:extLst>
              <a:ext uri="{FF2B5EF4-FFF2-40B4-BE49-F238E27FC236}">
                <a16:creationId xmlns:a16="http://schemas.microsoft.com/office/drawing/2014/main" id="{857B7E56-3C71-41FF-A433-9063D9D1559C}"/>
              </a:ext>
            </a:extLst>
          </p:cNvPr>
          <p:cNvSpPr/>
          <p:nvPr/>
        </p:nvSpPr>
        <p:spPr>
          <a:xfrm>
            <a:off x="7278138" y="3076491"/>
            <a:ext cx="345357" cy="226974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Arial Rounded MT Bold" panose="020F07040305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A93BDE-167A-4F0D-B45D-5577FF6F4D2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3772" y="1013711"/>
            <a:ext cx="10515600" cy="4621776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762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091E0A6-D9CD-4768-A8FC-B741C4757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62591" y="5049505"/>
            <a:ext cx="7771666" cy="803423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sz="6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355523-E25A-4233-BE81-1B00A917E8BA}"/>
              </a:ext>
            </a:extLst>
          </p:cNvPr>
          <p:cNvSpPr txBox="1"/>
          <p:nvPr/>
        </p:nvSpPr>
        <p:spPr>
          <a:xfrm rot="16200000">
            <a:off x="-2354294" y="3695179"/>
            <a:ext cx="555873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7200" dirty="0">
                <a:ln>
                  <a:solidFill>
                    <a:schemeClr val="bg1">
                      <a:lumMod val="85000"/>
                    </a:schemeClr>
                  </a:solidFill>
                </a:ln>
                <a:noFill/>
              </a:rPr>
              <a:t>SAT.RMPUTL</a:t>
            </a:r>
            <a:endParaRPr lang="th-TH" sz="7200" dirty="0">
              <a:ln>
                <a:solidFill>
                  <a:schemeClr val="bg1">
                    <a:lumMod val="85000"/>
                  </a:schemeClr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774918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AACB0A0A-6A82-483C-A628-75022D2E42A2}"/>
              </a:ext>
            </a:extLst>
          </p:cNvPr>
          <p:cNvSpPr txBox="1">
            <a:spLocks/>
          </p:cNvSpPr>
          <p:nvPr/>
        </p:nvSpPr>
        <p:spPr>
          <a:xfrm rot="16200000">
            <a:off x="-237480" y="2381869"/>
            <a:ext cx="3719669" cy="196694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400" dirty="0">
                <a:solidFill>
                  <a:srgbClr val="00B050"/>
                </a:solidFill>
              </a:rPr>
              <a:t>ICON</a:t>
            </a:r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3BCBFD25-6A42-4C2E-9F69-09B5E40A646B}"/>
              </a:ext>
            </a:extLst>
          </p:cNvPr>
          <p:cNvSpPr/>
          <p:nvPr/>
        </p:nvSpPr>
        <p:spPr>
          <a:xfrm>
            <a:off x="5426270" y="1065433"/>
            <a:ext cx="523149" cy="524695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" name="Isosceles Triangle 51">
            <a:extLst>
              <a:ext uri="{FF2B5EF4-FFF2-40B4-BE49-F238E27FC236}">
                <a16:creationId xmlns:a16="http://schemas.microsoft.com/office/drawing/2014/main" id="{247C8DE8-8E1E-4665-B5B8-B97DE6404E25}"/>
              </a:ext>
            </a:extLst>
          </p:cNvPr>
          <p:cNvSpPr/>
          <p:nvPr/>
        </p:nvSpPr>
        <p:spPr>
          <a:xfrm>
            <a:off x="4587516" y="1135967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" name="Isosceles Triangle 57">
            <a:extLst>
              <a:ext uri="{FF2B5EF4-FFF2-40B4-BE49-F238E27FC236}">
                <a16:creationId xmlns:a16="http://schemas.microsoft.com/office/drawing/2014/main" id="{67F53BD3-5E99-456D-B0AB-4907F41470DF}"/>
              </a:ext>
            </a:extLst>
          </p:cNvPr>
          <p:cNvSpPr/>
          <p:nvPr/>
        </p:nvSpPr>
        <p:spPr>
          <a:xfrm>
            <a:off x="5428356" y="4093487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EA0F78C4-0165-4DD6-A410-F5D94579D787}"/>
              </a:ext>
            </a:extLst>
          </p:cNvPr>
          <p:cNvSpPr/>
          <p:nvPr/>
        </p:nvSpPr>
        <p:spPr>
          <a:xfrm rot="18900000">
            <a:off x="8899935" y="3227839"/>
            <a:ext cx="225664" cy="50273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0" name="Parallelogram 15">
            <a:extLst>
              <a:ext uri="{FF2B5EF4-FFF2-40B4-BE49-F238E27FC236}">
                <a16:creationId xmlns:a16="http://schemas.microsoft.com/office/drawing/2014/main" id="{E6AF18A9-8F9D-49C7-A462-58D9A17A9FE0}"/>
              </a:ext>
            </a:extLst>
          </p:cNvPr>
          <p:cNvSpPr/>
          <p:nvPr/>
        </p:nvSpPr>
        <p:spPr>
          <a:xfrm flipH="1">
            <a:off x="4581226" y="4215190"/>
            <a:ext cx="464493" cy="464493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C575CE46-9E48-4543-ADAD-2AE5023C91AB}"/>
              </a:ext>
            </a:extLst>
          </p:cNvPr>
          <p:cNvSpPr/>
          <p:nvPr/>
        </p:nvSpPr>
        <p:spPr>
          <a:xfrm>
            <a:off x="7059610" y="3215787"/>
            <a:ext cx="460778" cy="453389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2" name="Rectangle 30">
            <a:extLst>
              <a:ext uri="{FF2B5EF4-FFF2-40B4-BE49-F238E27FC236}">
                <a16:creationId xmlns:a16="http://schemas.microsoft.com/office/drawing/2014/main" id="{C02D8641-7C53-413F-883C-3C84D080927F}"/>
              </a:ext>
            </a:extLst>
          </p:cNvPr>
          <p:cNvSpPr/>
          <p:nvPr/>
        </p:nvSpPr>
        <p:spPr>
          <a:xfrm>
            <a:off x="10377901" y="3173847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DEDCE99C-4A6B-4A07-8780-AE6FB16211D2}"/>
              </a:ext>
            </a:extLst>
          </p:cNvPr>
          <p:cNvSpPr/>
          <p:nvPr/>
        </p:nvSpPr>
        <p:spPr>
          <a:xfrm>
            <a:off x="6265024" y="1091997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4" name="Rectangle 15">
            <a:extLst>
              <a:ext uri="{FF2B5EF4-FFF2-40B4-BE49-F238E27FC236}">
                <a16:creationId xmlns:a16="http://schemas.microsoft.com/office/drawing/2014/main" id="{5A0136C1-D3F3-4859-8EC3-377BCE01AD67}"/>
              </a:ext>
            </a:extLst>
          </p:cNvPr>
          <p:cNvSpPr/>
          <p:nvPr/>
        </p:nvSpPr>
        <p:spPr>
          <a:xfrm rot="5400000">
            <a:off x="7051884" y="1091996"/>
            <a:ext cx="472195" cy="47156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5" name="Pie 24">
            <a:extLst>
              <a:ext uri="{FF2B5EF4-FFF2-40B4-BE49-F238E27FC236}">
                <a16:creationId xmlns:a16="http://schemas.microsoft.com/office/drawing/2014/main" id="{3E868EB9-3F04-461F-84CC-4F8DE0B0A11C}"/>
              </a:ext>
            </a:extLst>
          </p:cNvPr>
          <p:cNvSpPr/>
          <p:nvPr/>
        </p:nvSpPr>
        <p:spPr>
          <a:xfrm>
            <a:off x="6124127" y="4192265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6" name="Parallelogram 30">
            <a:extLst>
              <a:ext uri="{FF2B5EF4-FFF2-40B4-BE49-F238E27FC236}">
                <a16:creationId xmlns:a16="http://schemas.microsoft.com/office/drawing/2014/main" id="{6D56B80E-D470-4750-8F00-664C0F91A4AE}"/>
              </a:ext>
            </a:extLst>
          </p:cNvPr>
          <p:cNvSpPr/>
          <p:nvPr/>
        </p:nvSpPr>
        <p:spPr>
          <a:xfrm flipH="1">
            <a:off x="10352658" y="2101047"/>
            <a:ext cx="514976" cy="5162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7" name="Block Arc 14">
            <a:extLst>
              <a:ext uri="{FF2B5EF4-FFF2-40B4-BE49-F238E27FC236}">
                <a16:creationId xmlns:a16="http://schemas.microsoft.com/office/drawing/2014/main" id="{78915DFA-02C3-4178-9918-6E87AB8E1398}"/>
              </a:ext>
            </a:extLst>
          </p:cNvPr>
          <p:cNvSpPr/>
          <p:nvPr/>
        </p:nvSpPr>
        <p:spPr>
          <a:xfrm rot="16200000">
            <a:off x="7839558" y="1043893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8" name="Block Arc 41">
            <a:extLst>
              <a:ext uri="{FF2B5EF4-FFF2-40B4-BE49-F238E27FC236}">
                <a16:creationId xmlns:a16="http://schemas.microsoft.com/office/drawing/2014/main" id="{65DC165A-D93B-403D-A0BB-55029C3970F6}"/>
              </a:ext>
            </a:extLst>
          </p:cNvPr>
          <p:cNvSpPr/>
          <p:nvPr/>
        </p:nvSpPr>
        <p:spPr>
          <a:xfrm>
            <a:off x="8722751" y="997583"/>
            <a:ext cx="473301" cy="660394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9" name="Right Triangle 17">
            <a:extLst>
              <a:ext uri="{FF2B5EF4-FFF2-40B4-BE49-F238E27FC236}">
                <a16:creationId xmlns:a16="http://schemas.microsoft.com/office/drawing/2014/main" id="{CC2C50AB-76BD-4F62-AE73-4C384791C047}"/>
              </a:ext>
            </a:extLst>
          </p:cNvPr>
          <p:cNvSpPr/>
          <p:nvPr/>
        </p:nvSpPr>
        <p:spPr>
          <a:xfrm>
            <a:off x="7019946" y="4174240"/>
            <a:ext cx="385790" cy="546392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0" name="Oval 27">
            <a:extLst>
              <a:ext uri="{FF2B5EF4-FFF2-40B4-BE49-F238E27FC236}">
                <a16:creationId xmlns:a16="http://schemas.microsoft.com/office/drawing/2014/main" id="{F4E4464F-7808-4B65-9082-31E07465FAF3}"/>
              </a:ext>
            </a:extLst>
          </p:cNvPr>
          <p:cNvSpPr/>
          <p:nvPr/>
        </p:nvSpPr>
        <p:spPr>
          <a:xfrm>
            <a:off x="3732696" y="5042465"/>
            <a:ext cx="409732" cy="779216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1" name="Parallelogram 15">
            <a:extLst>
              <a:ext uri="{FF2B5EF4-FFF2-40B4-BE49-F238E27FC236}">
                <a16:creationId xmlns:a16="http://schemas.microsoft.com/office/drawing/2014/main" id="{EC3B1166-A1E8-453A-9579-17CF7E3EEF49}"/>
              </a:ext>
            </a:extLst>
          </p:cNvPr>
          <p:cNvSpPr/>
          <p:nvPr/>
        </p:nvSpPr>
        <p:spPr>
          <a:xfrm rot="16200000">
            <a:off x="7851063" y="3118412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2" name="Round Same Side Corner Rectangle 21">
            <a:extLst>
              <a:ext uri="{FF2B5EF4-FFF2-40B4-BE49-F238E27FC236}">
                <a16:creationId xmlns:a16="http://schemas.microsoft.com/office/drawing/2014/main" id="{AAA5942A-4E41-431B-8A53-78AEAC91A01F}"/>
              </a:ext>
            </a:extLst>
          </p:cNvPr>
          <p:cNvSpPr/>
          <p:nvPr/>
        </p:nvSpPr>
        <p:spPr>
          <a:xfrm rot="10800000">
            <a:off x="8625263" y="2117213"/>
            <a:ext cx="386665" cy="436639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3" name="Oval 26">
            <a:extLst>
              <a:ext uri="{FF2B5EF4-FFF2-40B4-BE49-F238E27FC236}">
                <a16:creationId xmlns:a16="http://schemas.microsoft.com/office/drawing/2014/main" id="{0629DE6C-D935-456A-917C-CC9933BD2160}"/>
              </a:ext>
            </a:extLst>
          </p:cNvPr>
          <p:cNvSpPr/>
          <p:nvPr/>
        </p:nvSpPr>
        <p:spPr>
          <a:xfrm>
            <a:off x="6281142" y="3160556"/>
            <a:ext cx="472482" cy="563852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4" name="Freeform 32">
            <a:extLst>
              <a:ext uri="{FF2B5EF4-FFF2-40B4-BE49-F238E27FC236}">
                <a16:creationId xmlns:a16="http://schemas.microsoft.com/office/drawing/2014/main" id="{8DBF4E56-C28E-453E-8D91-FEB1A6DDD254}"/>
              </a:ext>
            </a:extLst>
          </p:cNvPr>
          <p:cNvSpPr/>
          <p:nvPr/>
        </p:nvSpPr>
        <p:spPr>
          <a:xfrm>
            <a:off x="3674423" y="1054141"/>
            <a:ext cx="597487" cy="547278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5" name="Rounded Rectangle 10">
            <a:extLst>
              <a:ext uri="{FF2B5EF4-FFF2-40B4-BE49-F238E27FC236}">
                <a16:creationId xmlns:a16="http://schemas.microsoft.com/office/drawing/2014/main" id="{4E9FC604-A77A-4596-9B80-AF944FCE3CC2}"/>
              </a:ext>
            </a:extLst>
          </p:cNvPr>
          <p:cNvSpPr/>
          <p:nvPr/>
        </p:nvSpPr>
        <p:spPr>
          <a:xfrm>
            <a:off x="7848402" y="2089268"/>
            <a:ext cx="372169" cy="49252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6" name="Rounded Rectangle 32">
            <a:extLst>
              <a:ext uri="{FF2B5EF4-FFF2-40B4-BE49-F238E27FC236}">
                <a16:creationId xmlns:a16="http://schemas.microsoft.com/office/drawing/2014/main" id="{A1679641-A4C5-47B2-B888-8A44979FF70C}"/>
              </a:ext>
            </a:extLst>
          </p:cNvPr>
          <p:cNvSpPr/>
          <p:nvPr/>
        </p:nvSpPr>
        <p:spPr>
          <a:xfrm>
            <a:off x="9493794" y="3196736"/>
            <a:ext cx="491492" cy="4914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7" name="Trapezoid 13">
            <a:extLst>
              <a:ext uri="{FF2B5EF4-FFF2-40B4-BE49-F238E27FC236}">
                <a16:creationId xmlns:a16="http://schemas.microsoft.com/office/drawing/2014/main" id="{4CEB403D-8ED7-4DB3-A8C6-F5A41AC53D7A}"/>
              </a:ext>
            </a:extLst>
          </p:cNvPr>
          <p:cNvSpPr/>
          <p:nvPr/>
        </p:nvSpPr>
        <p:spPr>
          <a:xfrm>
            <a:off x="4638416" y="2111524"/>
            <a:ext cx="529844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8" name="Rounded Rectangle 7">
            <a:extLst>
              <a:ext uri="{FF2B5EF4-FFF2-40B4-BE49-F238E27FC236}">
                <a16:creationId xmlns:a16="http://schemas.microsoft.com/office/drawing/2014/main" id="{76EFCA7F-FB74-4744-B419-4F4297556EF9}"/>
              </a:ext>
            </a:extLst>
          </p:cNvPr>
          <p:cNvSpPr/>
          <p:nvPr/>
        </p:nvSpPr>
        <p:spPr>
          <a:xfrm>
            <a:off x="7172416" y="2100785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7170833-AD17-42E3-B4FD-953E276966F8}"/>
              </a:ext>
            </a:extLst>
          </p:cNvPr>
          <p:cNvSpPr/>
          <p:nvPr/>
        </p:nvSpPr>
        <p:spPr>
          <a:xfrm>
            <a:off x="5572952" y="2140456"/>
            <a:ext cx="491054" cy="39015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0" name="Rounded Rectangle 25">
            <a:extLst>
              <a:ext uri="{FF2B5EF4-FFF2-40B4-BE49-F238E27FC236}">
                <a16:creationId xmlns:a16="http://schemas.microsoft.com/office/drawing/2014/main" id="{9522185C-638F-42D1-BB2A-6666C681B605}"/>
              </a:ext>
            </a:extLst>
          </p:cNvPr>
          <p:cNvSpPr/>
          <p:nvPr/>
        </p:nvSpPr>
        <p:spPr>
          <a:xfrm>
            <a:off x="6468698" y="2125303"/>
            <a:ext cx="299026" cy="42045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1" name="Chord 14">
            <a:extLst>
              <a:ext uri="{FF2B5EF4-FFF2-40B4-BE49-F238E27FC236}">
                <a16:creationId xmlns:a16="http://schemas.microsoft.com/office/drawing/2014/main" id="{DBF976F7-53CD-43B7-9FE9-06139C339EC6}"/>
              </a:ext>
            </a:extLst>
          </p:cNvPr>
          <p:cNvSpPr/>
          <p:nvPr/>
        </p:nvSpPr>
        <p:spPr>
          <a:xfrm>
            <a:off x="5234145" y="5108619"/>
            <a:ext cx="512639" cy="646909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2" name="Rounded Rectangle 6">
            <a:extLst>
              <a:ext uri="{FF2B5EF4-FFF2-40B4-BE49-F238E27FC236}">
                <a16:creationId xmlns:a16="http://schemas.microsoft.com/office/drawing/2014/main" id="{CB3B0585-EB6A-4504-871D-2503B64031B7}"/>
              </a:ext>
            </a:extLst>
          </p:cNvPr>
          <p:cNvSpPr/>
          <p:nvPr/>
        </p:nvSpPr>
        <p:spPr>
          <a:xfrm>
            <a:off x="3725573" y="2044917"/>
            <a:ext cx="508153" cy="51663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3" name="Oval 66">
            <a:extLst>
              <a:ext uri="{FF2B5EF4-FFF2-40B4-BE49-F238E27FC236}">
                <a16:creationId xmlns:a16="http://schemas.microsoft.com/office/drawing/2014/main" id="{E2AB8A97-FC0B-4FF7-86D8-0DC5891D36BB}"/>
              </a:ext>
            </a:extLst>
          </p:cNvPr>
          <p:cNvSpPr/>
          <p:nvPr/>
        </p:nvSpPr>
        <p:spPr>
          <a:xfrm rot="20700000">
            <a:off x="5451736" y="3207487"/>
            <a:ext cx="548680" cy="469988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4" name="Isosceles Triangle 13">
            <a:extLst>
              <a:ext uri="{FF2B5EF4-FFF2-40B4-BE49-F238E27FC236}">
                <a16:creationId xmlns:a16="http://schemas.microsoft.com/office/drawing/2014/main" id="{AF38BD2B-DBA5-4C2A-BAD9-9D7A9F863ACA}"/>
              </a:ext>
            </a:extLst>
          </p:cNvPr>
          <p:cNvSpPr/>
          <p:nvPr/>
        </p:nvSpPr>
        <p:spPr>
          <a:xfrm rot="10800000">
            <a:off x="4502420" y="5059224"/>
            <a:ext cx="376548" cy="74570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5" name="Smiley Face 14">
            <a:extLst>
              <a:ext uri="{FF2B5EF4-FFF2-40B4-BE49-F238E27FC236}">
                <a16:creationId xmlns:a16="http://schemas.microsoft.com/office/drawing/2014/main" id="{F3F33EA2-5E65-49EF-A209-3369E70C6DB5}"/>
              </a:ext>
            </a:extLst>
          </p:cNvPr>
          <p:cNvSpPr/>
          <p:nvPr/>
        </p:nvSpPr>
        <p:spPr>
          <a:xfrm>
            <a:off x="6931242" y="5152107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6" name="Smiley Face 12">
            <a:extLst>
              <a:ext uri="{FF2B5EF4-FFF2-40B4-BE49-F238E27FC236}">
                <a16:creationId xmlns:a16="http://schemas.microsoft.com/office/drawing/2014/main" id="{8778E789-07B2-49DE-B59D-45681607E824}"/>
              </a:ext>
            </a:extLst>
          </p:cNvPr>
          <p:cNvSpPr/>
          <p:nvPr/>
        </p:nvSpPr>
        <p:spPr>
          <a:xfrm>
            <a:off x="9474822" y="5152107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7" name="Smiley Face 15">
            <a:extLst>
              <a:ext uri="{FF2B5EF4-FFF2-40B4-BE49-F238E27FC236}">
                <a16:creationId xmlns:a16="http://schemas.microsoft.com/office/drawing/2014/main" id="{863B41C0-EF30-4A2F-8C2B-F7F3C99EDB5E}"/>
              </a:ext>
            </a:extLst>
          </p:cNvPr>
          <p:cNvSpPr/>
          <p:nvPr/>
        </p:nvSpPr>
        <p:spPr>
          <a:xfrm>
            <a:off x="7783195" y="5155178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C69E9A8-68C3-441E-B514-ED9670DAE81C}"/>
              </a:ext>
            </a:extLst>
          </p:cNvPr>
          <p:cNvSpPr/>
          <p:nvPr/>
        </p:nvSpPr>
        <p:spPr>
          <a:xfrm>
            <a:off x="10326776" y="5148705"/>
            <a:ext cx="566738" cy="5667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9" name="Smiley Face 14">
            <a:extLst>
              <a:ext uri="{FF2B5EF4-FFF2-40B4-BE49-F238E27FC236}">
                <a16:creationId xmlns:a16="http://schemas.microsoft.com/office/drawing/2014/main" id="{EC573CE4-9D88-4594-8B87-3CEA814D4115}"/>
              </a:ext>
            </a:extLst>
          </p:cNvPr>
          <p:cNvSpPr/>
          <p:nvPr/>
        </p:nvSpPr>
        <p:spPr>
          <a:xfrm>
            <a:off x="8629008" y="5155178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0" name="Rectangle 16">
            <a:extLst>
              <a:ext uri="{FF2B5EF4-FFF2-40B4-BE49-F238E27FC236}">
                <a16:creationId xmlns:a16="http://schemas.microsoft.com/office/drawing/2014/main" id="{A5883C14-01F2-4740-961E-3E3279406514}"/>
              </a:ext>
            </a:extLst>
          </p:cNvPr>
          <p:cNvSpPr/>
          <p:nvPr/>
        </p:nvSpPr>
        <p:spPr>
          <a:xfrm rot="2700000">
            <a:off x="4639898" y="3093431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1" name="Rectangle 9">
            <a:extLst>
              <a:ext uri="{FF2B5EF4-FFF2-40B4-BE49-F238E27FC236}">
                <a16:creationId xmlns:a16="http://schemas.microsoft.com/office/drawing/2014/main" id="{6C8F8A39-2194-4365-ADA2-98F325F533BA}"/>
              </a:ext>
            </a:extLst>
          </p:cNvPr>
          <p:cNvSpPr/>
          <p:nvPr/>
        </p:nvSpPr>
        <p:spPr>
          <a:xfrm>
            <a:off x="3715374" y="3118528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2" name="Round Same Side Corner Rectangle 6">
            <a:extLst>
              <a:ext uri="{FF2B5EF4-FFF2-40B4-BE49-F238E27FC236}">
                <a16:creationId xmlns:a16="http://schemas.microsoft.com/office/drawing/2014/main" id="{2E4899E1-E9E5-4C1A-9ADD-E22034513734}"/>
              </a:ext>
            </a:extLst>
          </p:cNvPr>
          <p:cNvSpPr/>
          <p:nvPr/>
        </p:nvSpPr>
        <p:spPr>
          <a:xfrm rot="2700000">
            <a:off x="6293228" y="5049763"/>
            <a:ext cx="190721" cy="76462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3" name="Frame 17">
            <a:extLst>
              <a:ext uri="{FF2B5EF4-FFF2-40B4-BE49-F238E27FC236}">
                <a16:creationId xmlns:a16="http://schemas.microsoft.com/office/drawing/2014/main" id="{A2BC7973-BCA1-4DC1-A557-F82D611A63B9}"/>
              </a:ext>
            </a:extLst>
          </p:cNvPr>
          <p:cNvSpPr/>
          <p:nvPr/>
        </p:nvSpPr>
        <p:spPr>
          <a:xfrm>
            <a:off x="3690435" y="4186698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4" name="Rounded Rectangle 5">
            <a:extLst>
              <a:ext uri="{FF2B5EF4-FFF2-40B4-BE49-F238E27FC236}">
                <a16:creationId xmlns:a16="http://schemas.microsoft.com/office/drawing/2014/main" id="{70E1B9BF-3E26-4C9D-8BFF-78989F6DDF47}"/>
              </a:ext>
            </a:extLst>
          </p:cNvPr>
          <p:cNvSpPr/>
          <p:nvPr/>
        </p:nvSpPr>
        <p:spPr>
          <a:xfrm flipH="1">
            <a:off x="9416620" y="2127387"/>
            <a:ext cx="504633" cy="416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5" name="Teardrop 1">
            <a:extLst>
              <a:ext uri="{FF2B5EF4-FFF2-40B4-BE49-F238E27FC236}">
                <a16:creationId xmlns:a16="http://schemas.microsoft.com/office/drawing/2014/main" id="{29C3FABA-638E-4745-8C9A-B09A29BEA097}"/>
              </a:ext>
            </a:extLst>
          </p:cNvPr>
          <p:cNvSpPr/>
          <p:nvPr/>
        </p:nvSpPr>
        <p:spPr>
          <a:xfrm rot="18805991">
            <a:off x="9440892" y="1112629"/>
            <a:ext cx="551843" cy="54608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6" name="Rectangle 130">
            <a:extLst>
              <a:ext uri="{FF2B5EF4-FFF2-40B4-BE49-F238E27FC236}">
                <a16:creationId xmlns:a16="http://schemas.microsoft.com/office/drawing/2014/main" id="{A65D9723-1D61-4C9F-ABCA-895A15F85960}"/>
              </a:ext>
            </a:extLst>
          </p:cNvPr>
          <p:cNvSpPr/>
          <p:nvPr/>
        </p:nvSpPr>
        <p:spPr>
          <a:xfrm>
            <a:off x="10247020" y="1112695"/>
            <a:ext cx="544577" cy="54704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7" name="Right Triangle 17">
            <a:extLst>
              <a:ext uri="{FF2B5EF4-FFF2-40B4-BE49-F238E27FC236}">
                <a16:creationId xmlns:a16="http://schemas.microsoft.com/office/drawing/2014/main" id="{612121E8-A494-49D1-A642-0110D4CF0458}"/>
              </a:ext>
            </a:extLst>
          </p:cNvPr>
          <p:cNvSpPr>
            <a:spLocks noChangeAspect="1"/>
          </p:cNvSpPr>
          <p:nvPr/>
        </p:nvSpPr>
        <p:spPr>
          <a:xfrm>
            <a:off x="8677673" y="4151307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8" name="Right Triangle 17">
            <a:extLst>
              <a:ext uri="{FF2B5EF4-FFF2-40B4-BE49-F238E27FC236}">
                <a16:creationId xmlns:a16="http://schemas.microsoft.com/office/drawing/2014/main" id="{0EEA41D7-77AC-43E7-8140-A8577D8EE5E7}"/>
              </a:ext>
            </a:extLst>
          </p:cNvPr>
          <p:cNvSpPr>
            <a:spLocks noChangeAspect="1"/>
          </p:cNvSpPr>
          <p:nvPr/>
        </p:nvSpPr>
        <p:spPr>
          <a:xfrm>
            <a:off x="7802631" y="4151307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9" name="Right Triangle 17">
            <a:extLst>
              <a:ext uri="{FF2B5EF4-FFF2-40B4-BE49-F238E27FC236}">
                <a16:creationId xmlns:a16="http://schemas.microsoft.com/office/drawing/2014/main" id="{79C7526C-0313-4987-9840-336B519A8E78}"/>
              </a:ext>
            </a:extLst>
          </p:cNvPr>
          <p:cNvSpPr>
            <a:spLocks noChangeAspect="1"/>
          </p:cNvSpPr>
          <p:nvPr/>
        </p:nvSpPr>
        <p:spPr>
          <a:xfrm>
            <a:off x="9552715" y="4151307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0" name="Oval 44">
            <a:extLst>
              <a:ext uri="{FF2B5EF4-FFF2-40B4-BE49-F238E27FC236}">
                <a16:creationId xmlns:a16="http://schemas.microsoft.com/office/drawing/2014/main" id="{F07C25ED-F6FB-4568-AE59-C30516EF9081}"/>
              </a:ext>
            </a:extLst>
          </p:cNvPr>
          <p:cNvSpPr>
            <a:spLocks noChangeAspect="1"/>
          </p:cNvSpPr>
          <p:nvPr/>
        </p:nvSpPr>
        <p:spPr>
          <a:xfrm>
            <a:off x="10427756" y="4151307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1" name="Text Placeholder 1">
            <a:extLst>
              <a:ext uri="{FF2B5EF4-FFF2-40B4-BE49-F238E27FC236}">
                <a16:creationId xmlns:a16="http://schemas.microsoft.com/office/drawing/2014/main" id="{DF8E5BD2-0817-40DA-90DC-27177AF9C154}"/>
              </a:ext>
            </a:extLst>
          </p:cNvPr>
          <p:cNvSpPr txBox="1">
            <a:spLocks/>
          </p:cNvSpPr>
          <p:nvPr/>
        </p:nvSpPr>
        <p:spPr>
          <a:xfrm rot="16200000">
            <a:off x="727583" y="2575013"/>
            <a:ext cx="3719669" cy="1763666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58B4C6-755D-4194-BAE3-0F8B02C796D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9788" y="822960"/>
            <a:ext cx="3932237" cy="123444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73E7F2-0D1B-4161-9990-323EEBA4C01F}"/>
              </a:ext>
            </a:extLst>
          </p:cNvPr>
          <p:cNvSpPr>
            <a:spLocks noGrp="1"/>
          </p:cNvSpPr>
          <p:nvPr>
            <p:ph type="pic" idx="4294967295"/>
          </p:nvPr>
        </p:nvSpPr>
        <p:spPr>
          <a:xfrm>
            <a:off x="5183188" y="822961"/>
            <a:ext cx="6172200" cy="5038090"/>
          </a:xfrm>
          <a:prstGeom prst="rect">
            <a:avLst/>
          </a:prstGeo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930E2E-0077-40B9-8D9B-8B322B2DC6F2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4664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691</Words>
  <Application>Microsoft Office PowerPoint</Application>
  <PresentationFormat>แบบจอกว้าง</PresentationFormat>
  <Paragraphs>86</Paragraphs>
  <Slides>10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Arial Rounded MT Bold</vt:lpstr>
      <vt:lpstr>Calibri</vt:lpstr>
      <vt:lpstr>Calibri Light</vt:lpstr>
      <vt:lpstr>kanit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นคร คำกิติ</dc:creator>
  <cp:lastModifiedBy>Mr.Nakorn  Khamkiti</cp:lastModifiedBy>
  <cp:revision>58</cp:revision>
  <dcterms:created xsi:type="dcterms:W3CDTF">2021-09-26T04:57:27Z</dcterms:created>
  <dcterms:modified xsi:type="dcterms:W3CDTF">2024-09-09T08:27:08Z</dcterms:modified>
</cp:coreProperties>
</file>