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14400213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2" autoAdjust="0"/>
    <p:restoredTop sz="94660"/>
  </p:normalViewPr>
  <p:slideViewPr>
    <p:cSldViewPr snapToGrid="0">
      <p:cViewPr>
        <p:scale>
          <a:sx n="50" d="100"/>
          <a:sy n="50" d="100"/>
        </p:scale>
        <p:origin x="2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E9C1D-8E42-3C4E-A34B-339CD7F1C58C}" type="datetimeFigureOut">
              <a:rPr lang="en-TH" smtClean="0"/>
              <a:t>8/8/2024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1143000"/>
            <a:ext cx="1371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4DD06-04AF-5848-A912-C204C6DE109F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4310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4DD06-04AF-5848-A912-C204C6DE109F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262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5302386"/>
            <a:ext cx="12240181" cy="11279752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17017128"/>
            <a:ext cx="10800160" cy="7822326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1724962"/>
            <a:ext cx="3105046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1724962"/>
            <a:ext cx="9135135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8077332"/>
            <a:ext cx="12420184" cy="134772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21682033"/>
            <a:ext cx="12420184" cy="7087342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8624810"/>
            <a:ext cx="6120091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8624810"/>
            <a:ext cx="6120091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724969"/>
            <a:ext cx="12420184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7942328"/>
            <a:ext cx="6091964" cy="3892412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11834740"/>
            <a:ext cx="6091964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7942328"/>
            <a:ext cx="6121966" cy="3892412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11834740"/>
            <a:ext cx="6121966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2159952"/>
            <a:ext cx="4644444" cy="7559834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4664905"/>
            <a:ext cx="7290108" cy="23024494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9719786"/>
            <a:ext cx="4644444" cy="18007107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2159952"/>
            <a:ext cx="4644444" cy="7559834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4664905"/>
            <a:ext cx="7290108" cy="23024494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9719786"/>
            <a:ext cx="4644444" cy="18007107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2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1724969"/>
            <a:ext cx="12420184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8624810"/>
            <a:ext cx="12420184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30029347"/>
            <a:ext cx="32400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4E56-140E-416B-B41C-F22CFD0AD6C0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30029347"/>
            <a:ext cx="486007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30029347"/>
            <a:ext cx="32400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32AB-8D34-4D6B-B31E-D835086F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AADDB-093F-08DF-22DD-02970340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8"/>
            <a:ext cx="14400213" cy="323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248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ratchapong horchairat</cp:lastModifiedBy>
  <cp:revision>5</cp:revision>
  <dcterms:created xsi:type="dcterms:W3CDTF">2023-08-16T07:41:35Z</dcterms:created>
  <dcterms:modified xsi:type="dcterms:W3CDTF">2024-08-08T08:03:41Z</dcterms:modified>
</cp:coreProperties>
</file>