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4"/>
  </p:handoutMasterIdLst>
  <p:sldIdLst>
    <p:sldId id="256" r:id="rId2"/>
    <p:sldId id="257" r:id="rId3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35" autoAdjust="0"/>
    <p:restoredTop sz="94660"/>
  </p:normalViewPr>
  <p:slideViewPr>
    <p:cSldViewPr snapToGrid="0">
      <p:cViewPr>
        <p:scale>
          <a:sx n="66" d="100"/>
          <a:sy n="66" d="100"/>
        </p:scale>
        <p:origin x="226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217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นคร คำกิติ" userId="d074ecae-bd27-4a15-9077-f33472fa1839" providerId="ADAL" clId="{E66CB01E-2CDD-47E2-A349-F5122C080919}"/>
    <pc:docChg chg="undo custSel addSld delSld modSld modMainMaster">
      <pc:chgData name="นคร คำกิติ" userId="d074ecae-bd27-4a15-9077-f33472fa1839" providerId="ADAL" clId="{E66CB01E-2CDD-47E2-A349-F5122C080919}" dt="2024-02-29T07:49:55.609" v="115" actId="1076"/>
      <pc:docMkLst>
        <pc:docMk/>
      </pc:docMkLst>
      <pc:sldChg chg="delSp modSp mod">
        <pc:chgData name="นคร คำกิติ" userId="d074ecae-bd27-4a15-9077-f33472fa1839" providerId="ADAL" clId="{E66CB01E-2CDD-47E2-A349-F5122C080919}" dt="2024-02-29T07:49:55.609" v="115" actId="1076"/>
        <pc:sldMkLst>
          <pc:docMk/>
          <pc:sldMk cId="660533106" sldId="256"/>
        </pc:sldMkLst>
        <pc:spChg chg="mod">
          <ac:chgData name="นคร คำกิติ" userId="d074ecae-bd27-4a15-9077-f33472fa1839" providerId="ADAL" clId="{E66CB01E-2CDD-47E2-A349-F5122C080919}" dt="2024-02-29T07:49:55.609" v="115" actId="1076"/>
          <ac:spMkLst>
            <pc:docMk/>
            <pc:sldMk cId="660533106" sldId="256"/>
            <ac:spMk id="6" creationId="{DE3C6312-2FAD-47C3-B922-66CC1BEF3D9C}"/>
          </ac:spMkLst>
        </pc:spChg>
        <pc:picChg chg="del">
          <ac:chgData name="นคร คำกิติ" userId="d074ecae-bd27-4a15-9077-f33472fa1839" providerId="ADAL" clId="{E66CB01E-2CDD-47E2-A349-F5122C080919}" dt="2024-02-29T07:20:29.522" v="2" actId="478"/>
          <ac:picMkLst>
            <pc:docMk/>
            <pc:sldMk cId="660533106" sldId="256"/>
            <ac:picMk id="5" creationId="{85F4029F-6158-45A7-ADCF-9923B4D2FC7F}"/>
          </ac:picMkLst>
        </pc:picChg>
      </pc:sldChg>
      <pc:sldChg chg="new del">
        <pc:chgData name="นคร คำกิติ" userId="d074ecae-bd27-4a15-9077-f33472fa1839" providerId="ADAL" clId="{E66CB01E-2CDD-47E2-A349-F5122C080919}" dt="2024-02-29T07:48:07.671" v="107" actId="47"/>
        <pc:sldMkLst>
          <pc:docMk/>
          <pc:sldMk cId="340421181" sldId="258"/>
        </pc:sldMkLst>
      </pc:sldChg>
      <pc:sldMasterChg chg="addSp modSp mod delSldLayout modSldLayout">
        <pc:chgData name="นคร คำกิติ" userId="d074ecae-bd27-4a15-9077-f33472fa1839" providerId="ADAL" clId="{E66CB01E-2CDD-47E2-A349-F5122C080919}" dt="2024-02-29T07:49:40.130" v="114" actId="167"/>
        <pc:sldMasterMkLst>
          <pc:docMk/>
          <pc:sldMasterMk cId="3287014139" sldId="2147483684"/>
        </pc:sldMasterMkLst>
        <pc:spChg chg="add mod ord">
          <ac:chgData name="นคร คำกิติ" userId="d074ecae-bd27-4a15-9077-f33472fa1839" providerId="ADAL" clId="{E66CB01E-2CDD-47E2-A349-F5122C080919}" dt="2024-02-29T07:49:40.130" v="114" actId="167"/>
          <ac:spMkLst>
            <pc:docMk/>
            <pc:sldMasterMk cId="3287014139" sldId="2147483684"/>
            <ac:spMk id="7" creationId="{D4CFF3E4-6194-42CF-AFD0-55B1E4B5D010}"/>
          </ac:spMkLst>
        </pc:spChg>
        <pc:spChg chg="add mod ord">
          <ac:chgData name="นคร คำกิติ" userId="d074ecae-bd27-4a15-9077-f33472fa1839" providerId="ADAL" clId="{E66CB01E-2CDD-47E2-A349-F5122C080919}" dt="2024-02-29T07:49:40.130" v="114" actId="167"/>
          <ac:spMkLst>
            <pc:docMk/>
            <pc:sldMasterMk cId="3287014139" sldId="2147483684"/>
            <ac:spMk id="8" creationId="{CFE20BBB-3CCF-45D5-9295-965B99452E38}"/>
          </ac:spMkLst>
        </pc:spChg>
        <pc:picChg chg="add mod ord">
          <ac:chgData name="นคร คำกิติ" userId="d074ecae-bd27-4a15-9077-f33472fa1839" providerId="ADAL" clId="{E66CB01E-2CDD-47E2-A349-F5122C080919}" dt="2024-02-29T07:49:40.130" v="114" actId="167"/>
          <ac:picMkLst>
            <pc:docMk/>
            <pc:sldMasterMk cId="3287014139" sldId="2147483684"/>
            <ac:picMk id="9" creationId="{D037E63A-3D67-41EA-B8EA-CF3F8D6C94F9}"/>
          </ac:picMkLst>
        </pc:picChg>
        <pc:picChg chg="add mod ord">
          <ac:chgData name="นคร คำกิติ" userId="d074ecae-bd27-4a15-9077-f33472fa1839" providerId="ADAL" clId="{E66CB01E-2CDD-47E2-A349-F5122C080919}" dt="2024-02-29T07:49:40.130" v="114" actId="167"/>
          <ac:picMkLst>
            <pc:docMk/>
            <pc:sldMasterMk cId="3287014139" sldId="2147483684"/>
            <ac:picMk id="10" creationId="{5CEBC200-5E90-4B26-BBEE-32F2400088CF}"/>
          </ac:picMkLst>
        </pc:picChg>
        <pc:picChg chg="add mod ord">
          <ac:chgData name="นคร คำกิติ" userId="d074ecae-bd27-4a15-9077-f33472fa1839" providerId="ADAL" clId="{E66CB01E-2CDD-47E2-A349-F5122C080919}" dt="2024-02-29T07:49:40.130" v="114" actId="167"/>
          <ac:picMkLst>
            <pc:docMk/>
            <pc:sldMasterMk cId="3287014139" sldId="2147483684"/>
            <ac:picMk id="11" creationId="{F842C2B6-4D20-413F-B6B3-3D3DCA405191}"/>
          </ac:picMkLst>
        </pc:picChg>
        <pc:picChg chg="add mod ord">
          <ac:chgData name="นคร คำกิติ" userId="d074ecae-bd27-4a15-9077-f33472fa1839" providerId="ADAL" clId="{E66CB01E-2CDD-47E2-A349-F5122C080919}" dt="2024-02-29T07:49:40.130" v="114" actId="167"/>
          <ac:picMkLst>
            <pc:docMk/>
            <pc:sldMasterMk cId="3287014139" sldId="2147483684"/>
            <ac:picMk id="12" creationId="{52AC20BF-1F5A-478E-BBF2-1623DC7B331D}"/>
          </ac:picMkLst>
        </pc:picChg>
        <pc:sldLayoutChg chg="addSp delSp modSp mod">
          <pc:chgData name="นคร คำกิติ" userId="d074ecae-bd27-4a15-9077-f33472fa1839" providerId="ADAL" clId="{E66CB01E-2CDD-47E2-A349-F5122C080919}" dt="2024-02-29T07:47:02.313" v="99" actId="14100"/>
          <pc:sldLayoutMkLst>
            <pc:docMk/>
            <pc:sldMasterMk cId="3287014139" sldId="2147483684"/>
            <pc:sldLayoutMk cId="2431742786" sldId="2147483685"/>
          </pc:sldLayoutMkLst>
          <pc:picChg chg="add mod modCrop">
            <ac:chgData name="นคร คำกิติ" userId="d074ecae-bd27-4a15-9077-f33472fa1839" providerId="ADAL" clId="{E66CB01E-2CDD-47E2-A349-F5122C080919}" dt="2024-02-29T07:45:44.832" v="77" actId="688"/>
            <ac:picMkLst>
              <pc:docMk/>
              <pc:sldMasterMk cId="3287014139" sldId="2147483684"/>
              <pc:sldLayoutMk cId="2431742786" sldId="2147483685"/>
              <ac:picMk id="4" creationId="{352910F1-32BE-4403-B8FE-4F30A234D4FA}"/>
            </ac:picMkLst>
          </pc:picChg>
          <pc:picChg chg="add del mod">
            <ac:chgData name="นคร คำกิติ" userId="d074ecae-bd27-4a15-9077-f33472fa1839" providerId="ADAL" clId="{E66CB01E-2CDD-47E2-A349-F5122C080919}" dt="2024-02-29T07:21:35.777" v="7" actId="478"/>
            <ac:picMkLst>
              <pc:docMk/>
              <pc:sldMasterMk cId="3287014139" sldId="2147483684"/>
              <pc:sldLayoutMk cId="2431742786" sldId="2147483685"/>
              <ac:picMk id="5" creationId="{AFA14C3E-5C04-4672-AE0C-1C9A5CA9F2CC}"/>
            </ac:picMkLst>
          </pc:picChg>
          <pc:picChg chg="del">
            <ac:chgData name="นคร คำกิติ" userId="d074ecae-bd27-4a15-9077-f33472fa1839" providerId="ADAL" clId="{E66CB01E-2CDD-47E2-A349-F5122C080919}" dt="2024-02-29T07:21:20.964" v="3" actId="478"/>
            <ac:picMkLst>
              <pc:docMk/>
              <pc:sldMasterMk cId="3287014139" sldId="2147483684"/>
              <pc:sldLayoutMk cId="2431742786" sldId="2147483685"/>
              <ac:picMk id="7" creationId="{54D08DE9-55EE-4345-A27E-AE052CC411DC}"/>
            </ac:picMkLst>
          </pc:picChg>
          <pc:picChg chg="add mod modCrop">
            <ac:chgData name="นคร คำกิติ" userId="d074ecae-bd27-4a15-9077-f33472fa1839" providerId="ADAL" clId="{E66CB01E-2CDD-47E2-A349-F5122C080919}" dt="2024-02-29T07:46:19.834" v="84" actId="1076"/>
            <ac:picMkLst>
              <pc:docMk/>
              <pc:sldMasterMk cId="3287014139" sldId="2147483684"/>
              <pc:sldLayoutMk cId="2431742786" sldId="2147483685"/>
              <ac:picMk id="9" creationId="{2639C854-987E-4805-B286-E1A38BE3317C}"/>
            </ac:picMkLst>
          </pc:picChg>
          <pc:picChg chg="add mod modCrop">
            <ac:chgData name="นคร คำกิติ" userId="d074ecae-bd27-4a15-9077-f33472fa1839" providerId="ADAL" clId="{E66CB01E-2CDD-47E2-A349-F5122C080919}" dt="2024-02-29T07:46:20.177" v="85" actId="1076"/>
            <ac:picMkLst>
              <pc:docMk/>
              <pc:sldMasterMk cId="3287014139" sldId="2147483684"/>
              <pc:sldLayoutMk cId="2431742786" sldId="2147483685"/>
              <ac:picMk id="10" creationId="{6735CA58-6233-4102-B4E6-836D68AFC118}"/>
            </ac:picMkLst>
          </pc:picChg>
          <pc:picChg chg="add del mod modCrop">
            <ac:chgData name="นคร คำกิติ" userId="d074ecae-bd27-4a15-9077-f33472fa1839" providerId="ADAL" clId="{E66CB01E-2CDD-47E2-A349-F5122C080919}" dt="2024-02-29T07:39:00.081" v="56" actId="478"/>
            <ac:picMkLst>
              <pc:docMk/>
              <pc:sldMasterMk cId="3287014139" sldId="2147483684"/>
              <pc:sldLayoutMk cId="2431742786" sldId="2147483685"/>
              <ac:picMk id="12" creationId="{101989E7-6A59-4328-9BF0-9AA887983FF9}"/>
            </ac:picMkLst>
          </pc:picChg>
          <pc:picChg chg="add mod modCrop">
            <ac:chgData name="นคร คำกิติ" userId="d074ecae-bd27-4a15-9077-f33472fa1839" providerId="ADAL" clId="{E66CB01E-2CDD-47E2-A349-F5122C080919}" dt="2024-02-29T07:47:02.313" v="99" actId="14100"/>
            <ac:picMkLst>
              <pc:docMk/>
              <pc:sldMasterMk cId="3287014139" sldId="2147483684"/>
              <pc:sldLayoutMk cId="2431742786" sldId="2147483685"/>
              <ac:picMk id="14" creationId="{2A0EBDCE-3272-4C60-A768-1DCB2585B0CC}"/>
            </ac:picMkLst>
          </pc:picChg>
        </pc:sldLayoutChg>
        <pc:sldLayoutChg chg="addSp delSp modSp mod">
          <pc:chgData name="นคร คำกิติ" userId="d074ecae-bd27-4a15-9077-f33472fa1839" providerId="ADAL" clId="{E66CB01E-2CDD-47E2-A349-F5122C080919}" dt="2024-02-29T07:47:48.512" v="105" actId="1076"/>
          <pc:sldLayoutMkLst>
            <pc:docMk/>
            <pc:sldMasterMk cId="3287014139" sldId="2147483684"/>
            <pc:sldLayoutMk cId="1886767800" sldId="2147483686"/>
          </pc:sldLayoutMkLst>
          <pc:spChg chg="add mod">
            <ac:chgData name="นคร คำกิติ" userId="d074ecae-bd27-4a15-9077-f33472fa1839" providerId="ADAL" clId="{E66CB01E-2CDD-47E2-A349-F5122C080919}" dt="2024-02-29T07:47:34.521" v="101"/>
            <ac:spMkLst>
              <pc:docMk/>
              <pc:sldMasterMk cId="3287014139" sldId="2147483684"/>
              <pc:sldLayoutMk cId="1886767800" sldId="2147483686"/>
              <ac:spMk id="5" creationId="{BAFDB768-F95B-48BA-8FEC-5746504B867C}"/>
            </ac:spMkLst>
          </pc:spChg>
          <pc:spChg chg="mod">
            <ac:chgData name="นคร คำกิติ" userId="d074ecae-bd27-4a15-9077-f33472fa1839" providerId="ADAL" clId="{E66CB01E-2CDD-47E2-A349-F5122C080919}" dt="2024-02-29T07:47:44.393" v="104" actId="14100"/>
            <ac:spMkLst>
              <pc:docMk/>
              <pc:sldMasterMk cId="3287014139" sldId="2147483684"/>
              <pc:sldLayoutMk cId="1886767800" sldId="2147483686"/>
              <ac:spMk id="8" creationId="{59A3D516-C731-46C8-8ABD-28A26F239FFA}"/>
            </ac:spMkLst>
          </pc:spChg>
          <pc:spChg chg="add mod">
            <ac:chgData name="นคร คำกิติ" userId="d074ecae-bd27-4a15-9077-f33472fa1839" providerId="ADAL" clId="{E66CB01E-2CDD-47E2-A349-F5122C080919}" dt="2024-02-29T07:47:48.512" v="105" actId="1076"/>
            <ac:spMkLst>
              <pc:docMk/>
              <pc:sldMasterMk cId="3287014139" sldId="2147483684"/>
              <pc:sldLayoutMk cId="1886767800" sldId="2147483686"/>
              <ac:spMk id="9" creationId="{01688392-2C9D-47B5-A766-09734C36ADB8}"/>
            </ac:spMkLst>
          </pc:spChg>
          <pc:picChg chg="del">
            <ac:chgData name="นคร คำกิติ" userId="d074ecae-bd27-4a15-9077-f33472fa1839" providerId="ADAL" clId="{E66CB01E-2CDD-47E2-A349-F5122C080919}" dt="2024-02-29T07:47:26.513" v="100" actId="478"/>
            <ac:picMkLst>
              <pc:docMk/>
              <pc:sldMasterMk cId="3287014139" sldId="2147483684"/>
              <pc:sldLayoutMk cId="1886767800" sldId="2147483686"/>
              <ac:picMk id="7" creationId="{89FCA820-D0F8-46E4-A93C-85602C23C834}"/>
            </ac:picMkLst>
          </pc:picChg>
          <pc:picChg chg="add mod ord">
            <ac:chgData name="นคร คำกิติ" userId="d074ecae-bd27-4a15-9077-f33472fa1839" providerId="ADAL" clId="{E66CB01E-2CDD-47E2-A349-F5122C080919}" dt="2024-02-29T07:47:37.523" v="102" actId="167"/>
            <ac:picMkLst>
              <pc:docMk/>
              <pc:sldMasterMk cId="3287014139" sldId="2147483684"/>
              <pc:sldLayoutMk cId="1886767800" sldId="2147483686"/>
              <ac:picMk id="10" creationId="{E6ECAC46-9CEE-49A6-84DA-84CF70DE22D2}"/>
            </ac:picMkLst>
          </pc:picChg>
          <pc:picChg chg="add mod">
            <ac:chgData name="นคร คำกิติ" userId="d074ecae-bd27-4a15-9077-f33472fa1839" providerId="ADAL" clId="{E66CB01E-2CDD-47E2-A349-F5122C080919}" dt="2024-02-29T07:47:34.521" v="101"/>
            <ac:picMkLst>
              <pc:docMk/>
              <pc:sldMasterMk cId="3287014139" sldId="2147483684"/>
              <pc:sldLayoutMk cId="1886767800" sldId="2147483686"/>
              <ac:picMk id="11" creationId="{E45C2E31-CD6C-498B-B846-E91328AE95D8}"/>
            </ac:picMkLst>
          </pc:picChg>
          <pc:picChg chg="add mod">
            <ac:chgData name="นคร คำกิติ" userId="d074ecae-bd27-4a15-9077-f33472fa1839" providerId="ADAL" clId="{E66CB01E-2CDD-47E2-A349-F5122C080919}" dt="2024-02-29T07:47:34.521" v="101"/>
            <ac:picMkLst>
              <pc:docMk/>
              <pc:sldMasterMk cId="3287014139" sldId="2147483684"/>
              <pc:sldLayoutMk cId="1886767800" sldId="2147483686"/>
              <ac:picMk id="12" creationId="{616720B4-AA15-43FB-9033-F28EC2D5DD75}"/>
            </ac:picMkLst>
          </pc:picChg>
          <pc:picChg chg="add mod">
            <ac:chgData name="นคร คำกิติ" userId="d074ecae-bd27-4a15-9077-f33472fa1839" providerId="ADAL" clId="{E66CB01E-2CDD-47E2-A349-F5122C080919}" dt="2024-02-29T07:47:34.521" v="101"/>
            <ac:picMkLst>
              <pc:docMk/>
              <pc:sldMasterMk cId="3287014139" sldId="2147483684"/>
              <pc:sldLayoutMk cId="1886767800" sldId="2147483686"/>
              <ac:picMk id="13" creationId="{0AF4B44E-9FF7-4ABC-9535-868F9BC258EF}"/>
            </ac:picMkLst>
          </pc:picChg>
        </pc:sldLayoutChg>
        <pc:sldLayoutChg chg="del">
          <pc:chgData name="นคร คำกิติ" userId="d074ecae-bd27-4a15-9077-f33472fa1839" providerId="ADAL" clId="{E66CB01E-2CDD-47E2-A349-F5122C080919}" dt="2024-02-29T07:49:10.204" v="108" actId="2696"/>
          <pc:sldLayoutMkLst>
            <pc:docMk/>
            <pc:sldMasterMk cId="3287014139" sldId="2147483684"/>
            <pc:sldLayoutMk cId="927215147" sldId="2147483687"/>
          </pc:sldLayoutMkLst>
        </pc:sldLayoutChg>
        <pc:sldLayoutChg chg="addSp modSp mod">
          <pc:chgData name="นคร คำกิติ" userId="d074ecae-bd27-4a15-9077-f33472fa1839" providerId="ADAL" clId="{E66CB01E-2CDD-47E2-A349-F5122C080919}" dt="2024-02-29T07:49:21.585" v="110" actId="167"/>
          <pc:sldLayoutMkLst>
            <pc:docMk/>
            <pc:sldMasterMk cId="3287014139" sldId="2147483684"/>
            <pc:sldLayoutMk cId="2668670080" sldId="2147483688"/>
          </pc:sldLayoutMkLst>
          <pc:spChg chg="add mod ord">
            <ac:chgData name="นคร คำกิติ" userId="d074ecae-bd27-4a15-9077-f33472fa1839" providerId="ADAL" clId="{E66CB01E-2CDD-47E2-A349-F5122C080919}" dt="2024-02-29T07:49:21.585" v="110" actId="167"/>
            <ac:spMkLst>
              <pc:docMk/>
              <pc:sldMasterMk cId="3287014139" sldId="2147483684"/>
              <pc:sldLayoutMk cId="2668670080" sldId="2147483688"/>
              <ac:spMk id="8" creationId="{6F940E2A-A677-4F9B-83F9-B7729972184C}"/>
            </ac:spMkLst>
          </pc:spChg>
          <pc:spChg chg="add mod ord">
            <ac:chgData name="นคร คำกิติ" userId="d074ecae-bd27-4a15-9077-f33472fa1839" providerId="ADAL" clId="{E66CB01E-2CDD-47E2-A349-F5122C080919}" dt="2024-02-29T07:49:21.585" v="110" actId="167"/>
            <ac:spMkLst>
              <pc:docMk/>
              <pc:sldMasterMk cId="3287014139" sldId="2147483684"/>
              <pc:sldLayoutMk cId="2668670080" sldId="2147483688"/>
              <ac:spMk id="9" creationId="{DE5A9BC8-2437-485C-9CC3-0A351AF0E14D}"/>
            </ac:spMkLst>
          </pc:spChg>
          <pc:picChg chg="add mod ord">
            <ac:chgData name="นคร คำกิติ" userId="d074ecae-bd27-4a15-9077-f33472fa1839" providerId="ADAL" clId="{E66CB01E-2CDD-47E2-A349-F5122C080919}" dt="2024-02-29T07:49:21.585" v="110" actId="167"/>
            <ac:picMkLst>
              <pc:docMk/>
              <pc:sldMasterMk cId="3287014139" sldId="2147483684"/>
              <pc:sldLayoutMk cId="2668670080" sldId="2147483688"/>
              <ac:picMk id="10" creationId="{7D1A57C8-38EE-4D86-902C-D7817510B5B4}"/>
            </ac:picMkLst>
          </pc:picChg>
          <pc:picChg chg="add mod ord">
            <ac:chgData name="นคร คำกิติ" userId="d074ecae-bd27-4a15-9077-f33472fa1839" providerId="ADAL" clId="{E66CB01E-2CDD-47E2-A349-F5122C080919}" dt="2024-02-29T07:49:21.585" v="110" actId="167"/>
            <ac:picMkLst>
              <pc:docMk/>
              <pc:sldMasterMk cId="3287014139" sldId="2147483684"/>
              <pc:sldLayoutMk cId="2668670080" sldId="2147483688"/>
              <ac:picMk id="11" creationId="{BE15B06F-AF4A-4092-A4D7-6E3CC007D06B}"/>
            </ac:picMkLst>
          </pc:picChg>
          <pc:picChg chg="add mod ord">
            <ac:chgData name="นคร คำกิติ" userId="d074ecae-bd27-4a15-9077-f33472fa1839" providerId="ADAL" clId="{E66CB01E-2CDD-47E2-A349-F5122C080919}" dt="2024-02-29T07:49:21.585" v="110" actId="167"/>
            <ac:picMkLst>
              <pc:docMk/>
              <pc:sldMasterMk cId="3287014139" sldId="2147483684"/>
              <pc:sldLayoutMk cId="2668670080" sldId="2147483688"/>
              <ac:picMk id="12" creationId="{F548214B-2A61-4ACF-AD05-1DFCE4E77BFC}"/>
            </ac:picMkLst>
          </pc:picChg>
          <pc:picChg chg="add mod ord">
            <ac:chgData name="นคร คำกิติ" userId="d074ecae-bd27-4a15-9077-f33472fa1839" providerId="ADAL" clId="{E66CB01E-2CDD-47E2-A349-F5122C080919}" dt="2024-02-29T07:49:21.585" v="110" actId="167"/>
            <ac:picMkLst>
              <pc:docMk/>
              <pc:sldMasterMk cId="3287014139" sldId="2147483684"/>
              <pc:sldLayoutMk cId="2668670080" sldId="2147483688"/>
              <ac:picMk id="13" creationId="{2CFB2501-B4CC-45AB-AB26-C2DC386BA4A5}"/>
            </ac:picMkLst>
          </pc:picChg>
        </pc:sldLayoutChg>
        <pc:sldLayoutChg chg="addSp delSp modSp">
          <pc:chgData name="นคร คำกิติ" userId="d074ecae-bd27-4a15-9077-f33472fa1839" providerId="ADAL" clId="{E66CB01E-2CDD-47E2-A349-F5122C080919}" dt="2024-02-29T07:49:34.613" v="112"/>
          <pc:sldLayoutMkLst>
            <pc:docMk/>
            <pc:sldMasterMk cId="3287014139" sldId="2147483684"/>
            <pc:sldLayoutMk cId="1693745358" sldId="2147483689"/>
          </pc:sldLayoutMkLst>
          <pc:spChg chg="add del mod">
            <ac:chgData name="นคร คำกิติ" userId="d074ecae-bd27-4a15-9077-f33472fa1839" providerId="ADAL" clId="{E66CB01E-2CDD-47E2-A349-F5122C080919}" dt="2024-02-29T07:49:34.613" v="112"/>
            <ac:spMkLst>
              <pc:docMk/>
              <pc:sldMasterMk cId="3287014139" sldId="2147483684"/>
              <pc:sldLayoutMk cId="1693745358" sldId="2147483689"/>
              <ac:spMk id="10" creationId="{4A39CD30-14FC-4E01-828D-B3B3644D5588}"/>
            </ac:spMkLst>
          </pc:spChg>
          <pc:spChg chg="add del mod">
            <ac:chgData name="นคร คำกิติ" userId="d074ecae-bd27-4a15-9077-f33472fa1839" providerId="ADAL" clId="{E66CB01E-2CDD-47E2-A349-F5122C080919}" dt="2024-02-29T07:49:34.613" v="112"/>
            <ac:spMkLst>
              <pc:docMk/>
              <pc:sldMasterMk cId="3287014139" sldId="2147483684"/>
              <pc:sldLayoutMk cId="1693745358" sldId="2147483689"/>
              <ac:spMk id="11" creationId="{3B21A75C-1D2D-40EE-90AB-71BD33203822}"/>
            </ac:spMkLst>
          </pc:spChg>
          <pc:picChg chg="add del mod">
            <ac:chgData name="นคร คำกิติ" userId="d074ecae-bd27-4a15-9077-f33472fa1839" providerId="ADAL" clId="{E66CB01E-2CDD-47E2-A349-F5122C080919}" dt="2024-02-29T07:49:34.613" v="112"/>
            <ac:picMkLst>
              <pc:docMk/>
              <pc:sldMasterMk cId="3287014139" sldId="2147483684"/>
              <pc:sldLayoutMk cId="1693745358" sldId="2147483689"/>
              <ac:picMk id="12" creationId="{B0A7C9D2-8DE4-440B-A614-BCEEFBCE6A95}"/>
            </ac:picMkLst>
          </pc:picChg>
          <pc:picChg chg="add del mod">
            <ac:chgData name="นคร คำกิติ" userId="d074ecae-bd27-4a15-9077-f33472fa1839" providerId="ADAL" clId="{E66CB01E-2CDD-47E2-A349-F5122C080919}" dt="2024-02-29T07:49:34.613" v="112"/>
            <ac:picMkLst>
              <pc:docMk/>
              <pc:sldMasterMk cId="3287014139" sldId="2147483684"/>
              <pc:sldLayoutMk cId="1693745358" sldId="2147483689"/>
              <ac:picMk id="13" creationId="{217AAF25-05B1-41DC-A5DA-69AA3E76057C}"/>
            </ac:picMkLst>
          </pc:picChg>
          <pc:picChg chg="add del mod">
            <ac:chgData name="นคร คำกิติ" userId="d074ecae-bd27-4a15-9077-f33472fa1839" providerId="ADAL" clId="{E66CB01E-2CDD-47E2-A349-F5122C080919}" dt="2024-02-29T07:49:34.613" v="112"/>
            <ac:picMkLst>
              <pc:docMk/>
              <pc:sldMasterMk cId="3287014139" sldId="2147483684"/>
              <pc:sldLayoutMk cId="1693745358" sldId="2147483689"/>
              <ac:picMk id="14" creationId="{9C6EB0C3-E266-4B1A-8AF6-25E6DEAEB674}"/>
            </ac:picMkLst>
          </pc:picChg>
          <pc:picChg chg="add del mod">
            <ac:chgData name="นคร คำกิติ" userId="d074ecae-bd27-4a15-9077-f33472fa1839" providerId="ADAL" clId="{E66CB01E-2CDD-47E2-A349-F5122C080919}" dt="2024-02-29T07:49:34.613" v="112"/>
            <ac:picMkLst>
              <pc:docMk/>
              <pc:sldMasterMk cId="3287014139" sldId="2147483684"/>
              <pc:sldLayoutMk cId="1693745358" sldId="2147483689"/>
              <ac:picMk id="15" creationId="{D0E20BC4-CA2B-49AE-B213-C8CA00984B9F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>
            <a:extLst>
              <a:ext uri="{FF2B5EF4-FFF2-40B4-BE49-F238E27FC236}">
                <a16:creationId xmlns:a16="http://schemas.microsoft.com/office/drawing/2014/main" id="{3CC512CE-BEAB-4DD0-AC77-34D5EA84BF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BFEF67BB-3F73-40E5-BC49-C9AB30533D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F6EF4-4E6D-4E99-9038-694E2129DBC4}" type="datetimeFigureOut">
              <a:rPr lang="th-TH" smtClean="0"/>
              <a:t>29/02/67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15EF9B0D-40CB-4621-B139-752186F0A0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5243510F-BF5D-42B2-8EA3-61BCBED311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74BFC-A369-4FFC-A9EB-A64A716623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4498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300" y="2235200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A98-4260-46E5-B443-8520F1E57E1E}" type="slidenum">
              <a:rPr lang="th-TH" smtClean="0"/>
              <a:t>‹#›</a:t>
            </a:fld>
            <a:endParaRPr lang="th-TH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352910F1-32BE-4403-B8FE-4F30A234D4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" r="1397" b="41403"/>
          <a:stretch/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2639C854-987E-4805-B286-E1A38BE331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8" t="9931" r="15460" b="82637"/>
          <a:stretch/>
        </p:blipFill>
        <p:spPr>
          <a:xfrm>
            <a:off x="6954384" y="136524"/>
            <a:ext cx="2019300" cy="305642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6735CA58-6233-4102-B4E6-836D68AFC1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3" t="17351" r="14894" b="78518"/>
          <a:stretch/>
        </p:blipFill>
        <p:spPr>
          <a:xfrm>
            <a:off x="2608442" y="71231"/>
            <a:ext cx="4413811" cy="370935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2A0EBDCE-3272-4C60-A768-1DCB2585B0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" t="73441" r="53833" b="10199"/>
          <a:stretch/>
        </p:blipFill>
        <p:spPr>
          <a:xfrm>
            <a:off x="96724" y="6213452"/>
            <a:ext cx="1794069" cy="64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4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4DA92-7E53-4FF0-ABCB-A475412306AF}" type="datetimeFigureOut">
              <a:rPr lang="th-TH" smtClean="0"/>
              <a:t>29/02/67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A98-4260-46E5-B443-8520F1E57E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728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E6ECAC46-9CEE-49A6-84DA-84CF70DE22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" r="1397" b="41403"/>
          <a:stretch/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A98-4260-46E5-B443-8520F1E57E1E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59A3D516-C731-46C8-8ABD-28A26F239FFA}"/>
              </a:ext>
            </a:extLst>
          </p:cNvPr>
          <p:cNvSpPr/>
          <p:nvPr userDrawn="1"/>
        </p:nvSpPr>
        <p:spPr>
          <a:xfrm>
            <a:off x="257860" y="578691"/>
            <a:ext cx="8628280" cy="5641136"/>
          </a:xfrm>
          <a:prstGeom prst="rect">
            <a:avLst/>
          </a:prstGeom>
          <a:solidFill>
            <a:schemeClr val="lt1">
              <a:alpha val="3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AFDB768-F95B-48BA-8FEC-5746504B8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6300" y="2235200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1688392-2C9D-47B5-A766-09734C36ADB8}"/>
              </a:ext>
            </a:extLst>
          </p:cNvPr>
          <p:cNvSpPr txBox="1">
            <a:spLocks/>
          </p:cNvSpPr>
          <p:nvPr userDrawn="1"/>
        </p:nvSpPr>
        <p:spPr>
          <a:xfrm>
            <a:off x="68287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E0DA98-4260-46E5-B443-8520F1E57E1E}" type="slidenum">
              <a:rPr lang="th-TH" smtClean="0"/>
              <a:pPr/>
              <a:t>‹#›</a:t>
            </a:fld>
            <a:endParaRPr lang="th-TH" dirty="0"/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E45C2E31-CD6C-498B-B846-E91328AE95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8" t="9931" r="15460" b="82637"/>
          <a:stretch/>
        </p:blipFill>
        <p:spPr>
          <a:xfrm>
            <a:off x="6954384" y="136524"/>
            <a:ext cx="2019300" cy="305642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616720B4-AA15-43FB-9033-F28EC2D5DD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3" t="17351" r="14894" b="78518"/>
          <a:stretch/>
        </p:blipFill>
        <p:spPr>
          <a:xfrm>
            <a:off x="2608442" y="71231"/>
            <a:ext cx="4413811" cy="370935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0AF4B44E-9FF7-4ABC-9535-868F9BC258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" t="73441" r="53833" b="10199"/>
          <a:stretch/>
        </p:blipFill>
        <p:spPr>
          <a:xfrm>
            <a:off x="96724" y="6213452"/>
            <a:ext cx="1794069" cy="64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67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F940E2A-A677-4F9B-83F9-B7729972184C}"/>
              </a:ext>
            </a:extLst>
          </p:cNvPr>
          <p:cNvSpPr txBox="1">
            <a:spLocks/>
          </p:cNvSpPr>
          <p:nvPr userDrawn="1"/>
        </p:nvSpPr>
        <p:spPr>
          <a:xfrm>
            <a:off x="876300" y="2235200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E5A9BC8-2437-485C-9CC3-0A351AF0E14D}"/>
              </a:ext>
            </a:extLst>
          </p:cNvPr>
          <p:cNvSpPr txBox="1">
            <a:spLocks/>
          </p:cNvSpPr>
          <p:nvPr userDrawn="1"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E0DA98-4260-46E5-B443-8520F1E57E1E}" type="slidenum">
              <a:rPr lang="th-TH" smtClean="0"/>
              <a:pPr/>
              <a:t>‹#›</a:t>
            </a:fld>
            <a:endParaRPr lang="th-TH"/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7D1A57C8-38EE-4D86-902C-D7817510B5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" r="1397" b="41403"/>
          <a:stretch/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BE15B06F-AF4A-4092-A4D7-6E3CC007D0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8" t="9931" r="15460" b="82637"/>
          <a:stretch/>
        </p:blipFill>
        <p:spPr>
          <a:xfrm>
            <a:off x="6954384" y="136524"/>
            <a:ext cx="2019300" cy="305642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F548214B-2A61-4ACF-AD05-1DFCE4E77B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3" t="17351" r="14894" b="78518"/>
          <a:stretch/>
        </p:blipFill>
        <p:spPr>
          <a:xfrm>
            <a:off x="2608442" y="71231"/>
            <a:ext cx="4413811" cy="370935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2CFB2501-B4CC-45AB-AB26-C2DC386BA4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" t="73441" r="53833" b="10199"/>
          <a:stretch/>
        </p:blipFill>
        <p:spPr>
          <a:xfrm>
            <a:off x="96724" y="6213452"/>
            <a:ext cx="1794069" cy="6445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4DA92-7E53-4FF0-ABCB-A475412306AF}" type="datetimeFigureOut">
              <a:rPr lang="th-TH" smtClean="0"/>
              <a:t>29/02/67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A98-4260-46E5-B443-8520F1E57E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8670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4DA92-7E53-4FF0-ABCB-A475412306AF}" type="datetimeFigureOut">
              <a:rPr lang="th-TH" smtClean="0"/>
              <a:t>29/02/67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A98-4260-46E5-B443-8520F1E57E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3745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4DA92-7E53-4FF0-ABCB-A475412306AF}" type="datetimeFigureOut">
              <a:rPr lang="th-TH" smtClean="0"/>
              <a:t>29/02/67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A98-4260-46E5-B443-8520F1E57E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5620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4DA92-7E53-4FF0-ABCB-A475412306AF}" type="datetimeFigureOut">
              <a:rPr lang="th-TH" smtClean="0"/>
              <a:t>29/02/67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A98-4260-46E5-B443-8520F1E57E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8513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4DA92-7E53-4FF0-ABCB-A475412306AF}" type="datetimeFigureOut">
              <a:rPr lang="th-TH" smtClean="0"/>
              <a:t>29/02/67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A98-4260-46E5-B443-8520F1E57E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09205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4DA92-7E53-4FF0-ABCB-A475412306AF}" type="datetimeFigureOut">
              <a:rPr lang="th-TH" smtClean="0"/>
              <a:t>29/02/67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A98-4260-46E5-B443-8520F1E57E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50439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4DA92-7E53-4FF0-ABCB-A475412306AF}" type="datetimeFigureOut">
              <a:rPr lang="th-TH" smtClean="0"/>
              <a:t>29/02/67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0DA98-4260-46E5-B443-8520F1E57E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6337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4CFF3E4-6194-42CF-AFD0-55B1E4B5D010}"/>
              </a:ext>
            </a:extLst>
          </p:cNvPr>
          <p:cNvSpPr txBox="1">
            <a:spLocks/>
          </p:cNvSpPr>
          <p:nvPr userDrawn="1"/>
        </p:nvSpPr>
        <p:spPr>
          <a:xfrm>
            <a:off x="876300" y="2235200"/>
            <a:ext cx="7772400" cy="23876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FE20BBB-3CCF-45D5-9295-965B99452E38}"/>
              </a:ext>
            </a:extLst>
          </p:cNvPr>
          <p:cNvSpPr txBox="1">
            <a:spLocks/>
          </p:cNvSpPr>
          <p:nvPr userDrawn="1"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E0DA98-4260-46E5-B443-8520F1E57E1E}" type="slidenum">
              <a:rPr lang="th-TH" smtClean="0"/>
              <a:pPr/>
              <a:t>‹#›</a:t>
            </a:fld>
            <a:endParaRPr lang="th-TH"/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D037E63A-3D67-41EA-B8EA-CF3F8D6C94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" r="1397" b="41403"/>
          <a:stretch/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5CEBC200-5E90-4B26-BBEE-32F2400088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8" t="9931" r="15460" b="82637"/>
          <a:stretch/>
        </p:blipFill>
        <p:spPr>
          <a:xfrm>
            <a:off x="6954384" y="136524"/>
            <a:ext cx="2019300" cy="305642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F842C2B6-4D20-413F-B6B3-3D3DCA4051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3" t="17351" r="14894" b="78518"/>
          <a:stretch/>
        </p:blipFill>
        <p:spPr>
          <a:xfrm>
            <a:off x="2608442" y="71231"/>
            <a:ext cx="4413811" cy="370935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52AC20BF-1F5A-478E-BBF2-1623DC7B33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" t="73441" r="53833" b="10199"/>
          <a:stretch/>
        </p:blipFill>
        <p:spPr>
          <a:xfrm>
            <a:off x="96724" y="6213452"/>
            <a:ext cx="1794069" cy="64454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4DA92-7E53-4FF0-ABCB-A475412306AF}" type="datetimeFigureOut">
              <a:rPr lang="th-TH" smtClean="0"/>
              <a:t>29/02/67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0DA98-4260-46E5-B443-8520F1E57E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701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DE3C6312-2FAD-47C3-B922-66CC1BEF3D9C}"/>
              </a:ext>
            </a:extLst>
          </p:cNvPr>
          <p:cNvSpPr txBox="1"/>
          <p:nvPr/>
        </p:nvSpPr>
        <p:spPr>
          <a:xfrm>
            <a:off x="492397" y="2094593"/>
            <a:ext cx="717042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VICSAT2024</a:t>
            </a:r>
          </a:p>
          <a:p>
            <a:r>
              <a:rPr lang="en-US" sz="4400" dirty="0">
                <a:solidFill>
                  <a:schemeClr val="bg1"/>
                </a:solidFill>
              </a:rPr>
              <a:t>PowerPoint Template</a:t>
            </a:r>
            <a:endParaRPr lang="th-TH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33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0489759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</TotalTime>
  <Words>3</Words>
  <Application>Microsoft Office PowerPoint</Application>
  <PresentationFormat>นำเสนอทางหน้าจอ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ธีมของ Office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นคร คำกิติ</dc:creator>
  <cp:lastModifiedBy>นคร คำกิติ</cp:lastModifiedBy>
  <cp:revision>7</cp:revision>
  <dcterms:created xsi:type="dcterms:W3CDTF">2023-02-06T08:36:48Z</dcterms:created>
  <dcterms:modified xsi:type="dcterms:W3CDTF">2024-02-29T07:50:00Z</dcterms:modified>
</cp:coreProperties>
</file>