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4400213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18" d="100"/>
          <a:sy n="18" d="100"/>
        </p:scale>
        <p:origin x="2578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5302386"/>
            <a:ext cx="12240181" cy="11279752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7017128"/>
            <a:ext cx="10800160" cy="7822326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4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1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724962"/>
            <a:ext cx="3105046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724962"/>
            <a:ext cx="9135135" cy="274568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4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2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8077332"/>
            <a:ext cx="12420184" cy="134772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21682033"/>
            <a:ext cx="12420184" cy="7087342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1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8624810"/>
            <a:ext cx="6120091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8624810"/>
            <a:ext cx="6120091" cy="205570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6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724969"/>
            <a:ext cx="12420184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7942328"/>
            <a:ext cx="6091964" cy="389241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11834740"/>
            <a:ext cx="6091964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7942328"/>
            <a:ext cx="6121966" cy="3892412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11834740"/>
            <a:ext cx="6121966" cy="17407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3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30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2159952"/>
            <a:ext cx="4644444" cy="7559834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4664905"/>
            <a:ext cx="7290108" cy="23024494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9719786"/>
            <a:ext cx="4644444" cy="18007107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2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2159952"/>
            <a:ext cx="4644444" cy="7559834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4664905"/>
            <a:ext cx="7290108" cy="23024494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9719786"/>
            <a:ext cx="4644444" cy="18007107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2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724969"/>
            <a:ext cx="12420184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8624810"/>
            <a:ext cx="12420184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30029347"/>
            <a:ext cx="324004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44E56-140E-416B-B41C-F22CFD0AD6C0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30029347"/>
            <a:ext cx="4860072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30029347"/>
            <a:ext cx="3240048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B32AB-8D34-4D6B-B31E-D835086F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E35C74-C0F9-C254-71A1-EA245B1C0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9"/>
            <a:ext cx="14400213" cy="3239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935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2023-08-16T07:41:35Z</dcterms:created>
  <dcterms:modified xsi:type="dcterms:W3CDTF">2023-08-16T07:45:56Z</dcterms:modified>
</cp:coreProperties>
</file>