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7" r:id="rId3"/>
    <p:sldId id="258" r:id="rId4"/>
    <p:sldId id="259" r:id="rId5"/>
    <p:sldId id="261" r:id="rId6"/>
    <p:sldId id="260" r:id="rId7"/>
    <p:sldId id="263" r:id="rId8"/>
    <p:sldId id="273" r:id="rId9"/>
    <p:sldId id="272" r:id="rId10"/>
    <p:sldId id="271" r:id="rId11"/>
    <p:sldId id="269" r:id="rId12"/>
    <p:sldId id="268" r:id="rId13"/>
    <p:sldId id="267" r:id="rId14"/>
    <p:sldId id="274" r:id="rId15"/>
    <p:sldId id="275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493A5C-D62C-4796-BC54-E7EFBE2A88E0}">
          <p14:sldIdLst>
            <p14:sldId id="276"/>
            <p14:sldId id="257"/>
            <p14:sldId id="258"/>
            <p14:sldId id="259"/>
            <p14:sldId id="261"/>
            <p14:sldId id="260"/>
            <p14:sldId id="263"/>
            <p14:sldId id="273"/>
            <p14:sldId id="272"/>
            <p14:sldId id="271"/>
            <p14:sldId id="269"/>
            <p14:sldId id="268"/>
            <p14:sldId id="267"/>
            <p14:sldId id="274"/>
            <p14:sldId id="275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7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667CD4-EBFD-44BC-A6AC-AED8678ADA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AD391-9451-4D63-BFF8-287F7011B1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F3E7-1F74-421C-A5DA-A6D5BC1E7E0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C023E-BB17-4285-A56F-81C11CA9BF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58D14-E677-4CA2-9CA6-CC8588C1F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1A69-B671-4200-BE8E-C9AC416F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73A8-D28E-49BA-AFA6-6F5ECF24E5FB}" type="datetimeFigureOut">
              <a:rPr lang="th-TH" smtClean="0"/>
              <a:t>08/08/66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D193-3128-4547-839C-71B969BE3B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96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ED193-3128-4547-839C-71B969BE3BC0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975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5861-0B74-4E9F-89B8-61875034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D5B21-1630-4458-8328-B56264316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608" y="4299438"/>
            <a:ext cx="7771666" cy="1501287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58736-CFD7-4C42-B63C-58C3D021B655}"/>
              </a:ext>
            </a:extLst>
          </p:cNvPr>
          <p:cNvSpPr txBox="1"/>
          <p:nvPr userDrawn="1"/>
        </p:nvSpPr>
        <p:spPr>
          <a:xfrm>
            <a:off x="2133600" y="1013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1F0D-3933-454F-B330-E33E0C2924F0}"/>
              </a:ext>
            </a:extLst>
          </p:cNvPr>
          <p:cNvSpPr txBox="1"/>
          <p:nvPr userDrawn="1"/>
        </p:nvSpPr>
        <p:spPr>
          <a:xfrm rot="5400000">
            <a:off x="5580443" y="2042728"/>
            <a:ext cx="4469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i="0" kern="1200" cap="none" spc="0" dirty="0">
                <a:ln w="0">
                  <a:solidFill>
                    <a:schemeClr val="bg1"/>
                  </a:solidFill>
                </a:ln>
                <a:noFill/>
                <a:effectLst/>
                <a:latin typeface="+mn-lt"/>
                <a:ea typeface="+mn-ea"/>
                <a:cs typeface="+mn-cs"/>
              </a:rPr>
              <a:t>SAT.RMUTL</a:t>
            </a:r>
            <a:endParaRPr lang="th-TH" sz="6000" b="0" cap="none" spc="0" dirty="0">
              <a:ln w="0">
                <a:solidFill>
                  <a:schemeClr val="bg1"/>
                </a:solidFill>
              </a:ln>
              <a:noFill/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D3237-0D7C-443F-AF1C-9A71C73E1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7813" r="745" b="781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57D43A-2A80-4068-A00F-59330F4EB41C}"/>
              </a:ext>
            </a:extLst>
          </p:cNvPr>
          <p:cNvSpPr/>
          <p:nvPr userDrawn="1"/>
        </p:nvSpPr>
        <p:spPr>
          <a:xfrm>
            <a:off x="-42021" y="62999"/>
            <a:ext cx="12192000" cy="6858000"/>
          </a:xfrm>
          <a:custGeom>
            <a:avLst/>
            <a:gdLst>
              <a:gd name="connsiteX0" fmla="*/ 462960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598253 w 12192000"/>
              <a:gd name="connsiteY3" fmla="*/ 6858000 h 6858000"/>
              <a:gd name="connsiteX4" fmla="*/ 0 w 12192000"/>
              <a:gd name="connsiteY4" fmla="*/ 0 h 6858000"/>
              <a:gd name="connsiteX5" fmla="*/ 1402542 w 12192000"/>
              <a:gd name="connsiteY5" fmla="*/ 0 h 6858000"/>
              <a:gd name="connsiteX6" fmla="*/ 3371185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2960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598253" y="6858000"/>
                </a:lnTo>
                <a:close/>
                <a:moveTo>
                  <a:pt x="0" y="0"/>
                </a:moveTo>
                <a:lnTo>
                  <a:pt x="1402542" y="0"/>
                </a:lnTo>
                <a:lnTo>
                  <a:pt x="33711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663488-57D9-4956-BD5B-18D80C5740AE}"/>
              </a:ext>
            </a:extLst>
          </p:cNvPr>
          <p:cNvSpPr txBox="1"/>
          <p:nvPr userDrawn="1"/>
        </p:nvSpPr>
        <p:spPr>
          <a:xfrm rot="16200000">
            <a:off x="-2318350" y="3541467"/>
            <a:ext cx="55587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bg1">
                      <a:lumMod val="85000"/>
                    </a:schemeClr>
                  </a:solidFill>
                </a:ln>
                <a:noFill/>
              </a:rPr>
              <a:t>SAT.RMPUTL</a:t>
            </a:r>
            <a:endParaRPr lang="th-TH" sz="7200" dirty="0">
              <a:ln>
                <a:solidFill>
                  <a:schemeClr val="bg1">
                    <a:lumMod val="85000"/>
                  </a:schemeClr>
                </a:solidFill>
              </a:ln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120ED-D0B7-4BC5-AB74-C7057B4BDDA2}"/>
              </a:ext>
            </a:extLst>
          </p:cNvPr>
          <p:cNvSpPr/>
          <p:nvPr userDrawn="1"/>
        </p:nvSpPr>
        <p:spPr>
          <a:xfrm>
            <a:off x="-278297" y="95244"/>
            <a:ext cx="12470297" cy="156966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2B32B-DFC9-4B8E-8FE7-F3AC416CAE88}"/>
              </a:ext>
            </a:extLst>
          </p:cNvPr>
          <p:cNvSpPr txBox="1"/>
          <p:nvPr userDrawn="1"/>
        </p:nvSpPr>
        <p:spPr>
          <a:xfrm>
            <a:off x="1681837" y="110667"/>
            <a:ext cx="7388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FACULTY OF </a:t>
            </a:r>
            <a:r>
              <a:rPr lang="en-US" sz="6000" b="1" i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SCIENCE </a:t>
            </a:r>
            <a:endParaRPr lang="en-US" sz="3600" b="1" i="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1" i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3600" b="1" i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AGRICULTURAL TECHNOLOGY</a:t>
            </a:r>
            <a:endParaRPr lang="th-TH" sz="3600" b="1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A4D9A-9837-4671-8593-E95A2C4242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" y="266880"/>
            <a:ext cx="1616864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AC59-305F-42D0-B95D-5EF06DCE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639"/>
            <a:ext cx="10515600" cy="882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99407-DA08-4055-A71F-D7E1AACF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882A-832E-4466-823F-68C8D623537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06A3C-D734-4CD5-8640-9D7A4C53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BCF35-885C-44EB-8689-41188524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A13C31B-5064-4474-89C2-0B88088CDF6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95807"/>
            <a:ext cx="5085522" cy="350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B5873B-D70C-4820-B497-506A5DD497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25625"/>
            <a:ext cx="5563428" cy="3578225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83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5861-0B74-4E9F-89B8-61875034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D5B21-1630-4458-8328-B56264316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608" y="4299438"/>
            <a:ext cx="7771666" cy="1501287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58736-CFD7-4C42-B63C-58C3D021B655}"/>
              </a:ext>
            </a:extLst>
          </p:cNvPr>
          <p:cNvSpPr txBox="1"/>
          <p:nvPr userDrawn="1"/>
        </p:nvSpPr>
        <p:spPr>
          <a:xfrm>
            <a:off x="2133600" y="1013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1F0D-3933-454F-B330-E33E0C2924F0}"/>
              </a:ext>
            </a:extLst>
          </p:cNvPr>
          <p:cNvSpPr txBox="1"/>
          <p:nvPr userDrawn="1"/>
        </p:nvSpPr>
        <p:spPr>
          <a:xfrm rot="5400000">
            <a:off x="5580443" y="2042728"/>
            <a:ext cx="4469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i="0" kern="1200" cap="none" spc="0" dirty="0">
                <a:ln w="0">
                  <a:solidFill>
                    <a:schemeClr val="bg1"/>
                  </a:solidFill>
                </a:ln>
                <a:noFill/>
                <a:effectLst/>
                <a:latin typeface="+mn-lt"/>
                <a:ea typeface="+mn-ea"/>
                <a:cs typeface="+mn-cs"/>
              </a:rPr>
              <a:t>SAT.RMUTL</a:t>
            </a:r>
            <a:endParaRPr lang="th-TH" sz="6000" b="0" cap="none" spc="0" dirty="0">
              <a:ln w="0">
                <a:solidFill>
                  <a:schemeClr val="bg1"/>
                </a:solidFill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331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7BAC-9732-4B4F-89DC-11DFB57C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2960"/>
            <a:ext cx="3932237" cy="1234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CBC6D-8EDB-4736-A5D2-CDC413B20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22961"/>
            <a:ext cx="6172200" cy="5038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CB6D8-DD40-4427-8295-B410DB7BC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CA5E4-5D84-40B4-803A-AFF2EC61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48A6-84F4-4CBE-BCF2-1590D2A6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8680"/>
            <a:ext cx="3932237" cy="118872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655D-135D-4EAB-AF72-BA410269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68681"/>
            <a:ext cx="6444932" cy="522732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C160A-E551-4EA9-AF04-BFC11CC26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84ECB-D622-46DB-9111-4B17EF8F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F0A6-1B0E-4C7A-9B8B-0B4A2FAD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878"/>
            <a:ext cx="10515600" cy="77692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3E76-8DF5-4ACD-A348-9A25E24F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363"/>
            <a:ext cx="10515600" cy="4172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4FCC-06CE-4E35-9229-7EF41B74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0292-250A-473A-9259-50AD5675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B1A93-90AA-4251-B316-627C9AC3B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E52B3-1182-41C9-8CB9-680D1B74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951DA-15DF-42D9-B767-03369D27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882A-832E-4466-823F-68C8D623537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E8F5C-5244-4653-A1A0-EE53DED0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8D5A9-134F-499E-AAD0-79343E4B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AAF3-FC8F-48FB-80AA-336FB507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B183-06D6-4F35-8E42-360E255EB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5AAC1-7249-4652-AE95-743130F0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D7C9A-684A-4693-88D1-5333A0195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C5692-4E6E-4FA7-A5CC-67E92EA09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B2BD1-0B98-4AC9-ABFF-EDDF0291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882A-832E-4466-823F-68C8D623537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8EB68-E87C-4454-AC90-ECD4C3B2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1EC76-4591-49D3-8AAE-4EF90813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F1B21-76DF-4321-8DCA-4DECCA764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0692"/>
            <a:ext cx="2628900" cy="5223541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E4BFB-BF19-41A7-BE5B-A190085B6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6497" y="730691"/>
            <a:ext cx="7734300" cy="522354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4A9CD-E5A6-4542-9297-4D9127C1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882A-832E-4466-823F-68C8D623537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202FC-94DB-4DF6-A7F9-C5F1BF76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D9F1-DF94-4EA5-9C09-B41CDE17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5A59-036A-48D8-86F8-3E5ADECE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1013711"/>
            <a:ext cx="10515600" cy="46217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F6866-625B-40B4-B024-1F041933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AC59-305F-42D0-B95D-5EF06DCE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639"/>
            <a:ext cx="10515600" cy="882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99407-DA08-4055-A71F-D7E1AACF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882A-832E-4466-823F-68C8D623537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06A3C-D734-4CD5-8640-9D7A4C53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BCF35-885C-44EB-8689-41188524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A13C31B-5064-4474-89C2-0B88088CDF6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95807"/>
            <a:ext cx="5085522" cy="350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Placeholder 7">
            <a:extLst>
              <a:ext uri="{FF2B5EF4-FFF2-40B4-BE49-F238E27FC236}">
                <a16:creationId xmlns:a16="http://schemas.microsoft.com/office/drawing/2014/main" id="{DB345762-95A9-48A3-A637-A68BB96D6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68279" y="1895807"/>
            <a:ext cx="5085521" cy="350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8A65-6E63-4AE4-B7CE-7643C6AE8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882A-832E-4466-823F-68C8D623537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A6097-E539-41C0-81E6-AC59CE1B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BC10-F4E7-4FA0-A908-1B1551A51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2B2A-2301-457B-98EF-C0D230BA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6" r:id="rId3"/>
    <p:sldLayoutId id="2147483650" r:id="rId4"/>
    <p:sldLayoutId id="2147483652" r:id="rId5"/>
    <p:sldLayoutId id="2147483653" r:id="rId6"/>
    <p:sldLayoutId id="2147483659" r:id="rId7"/>
    <p:sldLayoutId id="2147483654" r:id="rId8"/>
    <p:sldLayoutId id="2147483658" r:id="rId9"/>
    <p:sldLayoutId id="2147483660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F889D2-8045-40F2-AE4A-3279C7861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4070" y="4439479"/>
            <a:ext cx="12616070" cy="1997352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/>
                <a:cs typeface="Sukhumvit Set" panose="02000506000000020004" pitchFamily="2" charset="-34"/>
              </a:rPr>
              <a:t>คณะวิทยาศาสตร์และเทคโนโลยีการเกษตร</a:t>
            </a:r>
          </a:p>
          <a:p>
            <a:pPr algn="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/>
                <a:cs typeface="Sukhumvit Set" panose="02000506000000020004" pitchFamily="2" charset="-34"/>
              </a:rPr>
              <a:t>มหาวิทยาลัยเทคโนโลยีราชมงคลล้านนา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/>
              <a:cs typeface="Sukhumvit Set" panose="02000506000000020004" pitchFamily="2" charset="-34"/>
            </a:endParaRPr>
          </a:p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/>
                <a:cs typeface="Sukhumvit Set" panose="02000506000000020004" pitchFamily="2" charset="-34"/>
              </a:rPr>
              <a:t>PowerPoint Template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709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227D-5E90-4E73-BEC6-52477E04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60B0C-9859-41CC-81AD-7854039FD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FC41B-6A10-4FB0-A25A-135B7CB2B3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FAE85-B84C-48A2-A1B7-31F054C96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2B8C2EB-85C2-429F-A27C-9F51E53E78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92CCB45-2FA0-4E14-AA16-F44655ADED85}"/>
              </a:ext>
            </a:extLst>
          </p:cNvPr>
          <p:cNvSpPr txBox="1">
            <a:spLocks/>
          </p:cNvSpPr>
          <p:nvPr/>
        </p:nvSpPr>
        <p:spPr>
          <a:xfrm>
            <a:off x="8412479" y="943708"/>
            <a:ext cx="2454709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5FED64-26FC-4509-BAD5-72B3183781A4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E9BE300-1D3D-4F2E-8189-BA0A9AF7C7AE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1950C01-3272-4526-97F3-BA1228DA0903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1B143F1A-A2C7-4513-9627-6E75AE3AFCE1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직사각형 15">
            <a:extLst>
              <a:ext uri="{FF2B5EF4-FFF2-40B4-BE49-F238E27FC236}">
                <a16:creationId xmlns:a16="http://schemas.microsoft.com/office/drawing/2014/main" id="{989F15F6-8C4B-4E31-B8D9-08115E86E108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16123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36F533D-5A6F-4683-BAAB-062D06A15E3C}"/>
              </a:ext>
            </a:extLst>
          </p:cNvPr>
          <p:cNvSpPr txBox="1">
            <a:spLocks/>
          </p:cNvSpPr>
          <p:nvPr/>
        </p:nvSpPr>
        <p:spPr>
          <a:xfrm>
            <a:off x="8965313" y="377186"/>
            <a:ext cx="322668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62BD85F1-6A7B-4A95-8A92-10D3B76A5452}"/>
              </a:ext>
            </a:extLst>
          </p:cNvPr>
          <p:cNvSpPr/>
          <p:nvPr/>
        </p:nvSpPr>
        <p:spPr>
          <a:xfrm rot="21068837" flipH="1">
            <a:off x="5737295" y="4183328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FF5B4430-6CF1-40EA-8588-C8FBD2E8B13C}"/>
              </a:ext>
            </a:extLst>
          </p:cNvPr>
          <p:cNvSpPr/>
          <p:nvPr/>
        </p:nvSpPr>
        <p:spPr>
          <a:xfrm rot="21068837" flipH="1">
            <a:off x="7424031" y="2921686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678FE948-6A13-4051-ABC6-700080FA3563}"/>
              </a:ext>
            </a:extLst>
          </p:cNvPr>
          <p:cNvSpPr/>
          <p:nvPr/>
        </p:nvSpPr>
        <p:spPr>
          <a:xfrm flipH="1">
            <a:off x="3002913" y="3501032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30B3EC50-F16A-4DC9-A14D-226248F0EEE1}"/>
              </a:ext>
            </a:extLst>
          </p:cNvPr>
          <p:cNvSpPr/>
          <p:nvPr/>
        </p:nvSpPr>
        <p:spPr>
          <a:xfrm flipH="1">
            <a:off x="4298474" y="2456916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A91C7F87-4813-405C-909D-FE13B3780963}"/>
              </a:ext>
            </a:extLst>
          </p:cNvPr>
          <p:cNvSpPr/>
          <p:nvPr/>
        </p:nvSpPr>
        <p:spPr>
          <a:xfrm flipH="1">
            <a:off x="5594036" y="1412800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4F3C6E1-F1D9-432B-99F6-AE82EC6E3A0B}"/>
              </a:ext>
            </a:extLst>
          </p:cNvPr>
          <p:cNvSpPr/>
          <p:nvPr/>
        </p:nvSpPr>
        <p:spPr>
          <a:xfrm>
            <a:off x="3814989" y="1083590"/>
            <a:ext cx="4497940" cy="507505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3541"/>
              <a:gd name="connsiteY0" fmla="*/ 6444564 h 6444564"/>
              <a:gd name="connsiteX1" fmla="*/ 5883541 w 5883541"/>
              <a:gd name="connsiteY1" fmla="*/ 0 h 6444564"/>
              <a:gd name="connsiteX0" fmla="*/ 0 w 5883541"/>
              <a:gd name="connsiteY0" fmla="*/ 6444564 h 6444564"/>
              <a:gd name="connsiteX1" fmla="*/ 5883541 w 5883541"/>
              <a:gd name="connsiteY1" fmla="*/ 0 h 644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3541" h="6444564">
                <a:moveTo>
                  <a:pt x="0" y="6444564"/>
                </a:moveTo>
                <a:cubicBezTo>
                  <a:pt x="2341507" y="2229928"/>
                  <a:pt x="4352951" y="3601206"/>
                  <a:pt x="5883541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C800AC-BA48-470D-A3B7-A4DE32B8091F}"/>
              </a:ext>
            </a:extLst>
          </p:cNvPr>
          <p:cNvGrpSpPr/>
          <p:nvPr/>
        </p:nvGrpSpPr>
        <p:grpSpPr>
          <a:xfrm>
            <a:off x="5641182" y="1569330"/>
            <a:ext cx="1417711" cy="766944"/>
            <a:chOff x="3995936" y="1994356"/>
            <a:chExt cx="1417711" cy="7669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B15BB1-F534-4805-B22B-A3C4D62166A7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55CF84-98CD-4913-82D2-F6740CA054F6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78D3DB-166B-4630-B4DF-F698551C7857}"/>
              </a:ext>
            </a:extLst>
          </p:cNvPr>
          <p:cNvGrpSpPr/>
          <p:nvPr/>
        </p:nvGrpSpPr>
        <p:grpSpPr>
          <a:xfrm>
            <a:off x="4345620" y="2620978"/>
            <a:ext cx="1417711" cy="751882"/>
            <a:chOff x="3995936" y="1994356"/>
            <a:chExt cx="1417711" cy="7518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913183-FDBF-462F-99FB-BAA20E084283}"/>
                </a:ext>
              </a:extLst>
            </p:cNvPr>
            <p:cNvSpPr txBox="1"/>
            <p:nvPr/>
          </p:nvSpPr>
          <p:spPr>
            <a:xfrm>
              <a:off x="4377232" y="2161463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0A2840-0561-4C63-9953-C169921FA535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86873C-13C8-42C3-9FA4-E65EDE9681E7}"/>
              </a:ext>
            </a:extLst>
          </p:cNvPr>
          <p:cNvGrpSpPr/>
          <p:nvPr/>
        </p:nvGrpSpPr>
        <p:grpSpPr>
          <a:xfrm>
            <a:off x="3050059" y="3657562"/>
            <a:ext cx="1417711" cy="766944"/>
            <a:chOff x="3995936" y="1994356"/>
            <a:chExt cx="1417711" cy="7669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6B6533-5B91-4A47-A422-CFFBB3BE564D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D25FD6-53BE-4667-8258-09EBAE37EA9C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E12C5E-915B-43BA-BEF8-528E78DF670B}"/>
              </a:ext>
            </a:extLst>
          </p:cNvPr>
          <p:cNvGrpSpPr/>
          <p:nvPr/>
        </p:nvGrpSpPr>
        <p:grpSpPr>
          <a:xfrm>
            <a:off x="5784441" y="4356970"/>
            <a:ext cx="1417711" cy="732720"/>
            <a:chOff x="3995936" y="1994356"/>
            <a:chExt cx="1417711" cy="7327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75E64F-7795-406E-AB08-4AE5BBCF5B22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5D90E9-0448-4E9C-AF9E-3A3E621A2360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FDF31A-8695-4C5A-90E6-DABE533F986D}"/>
              </a:ext>
            </a:extLst>
          </p:cNvPr>
          <p:cNvGrpSpPr/>
          <p:nvPr/>
        </p:nvGrpSpPr>
        <p:grpSpPr>
          <a:xfrm>
            <a:off x="7471177" y="3097168"/>
            <a:ext cx="1417711" cy="729040"/>
            <a:chOff x="3995936" y="1994356"/>
            <a:chExt cx="1417711" cy="7290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40B590-259A-40BD-991E-E5B1068FA64F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2A893D-D832-403D-A32E-2F8A761E7B0D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6B45A7-1974-4EA7-A7D1-F2D20B6BC07A}"/>
              </a:ext>
            </a:extLst>
          </p:cNvPr>
          <p:cNvSpPr txBox="1"/>
          <p:nvPr/>
        </p:nvSpPr>
        <p:spPr>
          <a:xfrm>
            <a:off x="3382527" y="1322747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AA03A4-7520-44B7-8CDF-A48A335D1E76}"/>
              </a:ext>
            </a:extLst>
          </p:cNvPr>
          <p:cNvSpPr txBox="1"/>
          <p:nvPr/>
        </p:nvSpPr>
        <p:spPr>
          <a:xfrm>
            <a:off x="2086201" y="2383691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33622E-0AAF-43F0-991A-A60D7E7DE237}"/>
              </a:ext>
            </a:extLst>
          </p:cNvPr>
          <p:cNvSpPr txBox="1"/>
          <p:nvPr/>
        </p:nvSpPr>
        <p:spPr>
          <a:xfrm>
            <a:off x="9168249" y="3247375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49622-F4E0-49BF-9784-BA768A5BF4B0}"/>
              </a:ext>
            </a:extLst>
          </p:cNvPr>
          <p:cNvSpPr txBox="1"/>
          <p:nvPr/>
        </p:nvSpPr>
        <p:spPr>
          <a:xfrm>
            <a:off x="7457680" y="4419581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4904C1-DAF0-4BD8-B381-64E6179A915B}"/>
              </a:ext>
            </a:extLst>
          </p:cNvPr>
          <p:cNvSpPr txBox="1"/>
          <p:nvPr/>
        </p:nvSpPr>
        <p:spPr>
          <a:xfrm>
            <a:off x="789875" y="3444635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EAD4A53-94D9-4CEF-9814-A86243EE4FF2}"/>
              </a:ext>
            </a:extLst>
          </p:cNvPr>
          <p:cNvSpPr/>
          <p:nvPr/>
        </p:nvSpPr>
        <p:spPr>
          <a:xfrm rot="1371778">
            <a:off x="8006285" y="785732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1FCEC4E8-DB6A-42A4-969C-0CA8F3BF67BD}"/>
              </a:ext>
            </a:extLst>
          </p:cNvPr>
          <p:cNvSpPr/>
          <p:nvPr/>
        </p:nvSpPr>
        <p:spPr>
          <a:xfrm>
            <a:off x="4985173" y="3757302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55B27832-F3F1-441D-8666-13D83D70115C}"/>
              </a:ext>
            </a:extLst>
          </p:cNvPr>
          <p:cNvSpPr/>
          <p:nvPr/>
        </p:nvSpPr>
        <p:spPr>
          <a:xfrm>
            <a:off x="5114356" y="468012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9E74167E-706B-4E26-96E0-4E739456847F}"/>
              </a:ext>
            </a:extLst>
          </p:cNvPr>
          <p:cNvSpPr/>
          <p:nvPr/>
        </p:nvSpPr>
        <p:spPr>
          <a:xfrm>
            <a:off x="6377327" y="264498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485BBCB0-1FC8-4EFB-B8C3-46DD400E0876}"/>
              </a:ext>
            </a:extLst>
          </p:cNvPr>
          <p:cNvSpPr/>
          <p:nvPr/>
        </p:nvSpPr>
        <p:spPr>
          <a:xfrm>
            <a:off x="6777554" y="3398539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자유형 176">
            <a:extLst>
              <a:ext uri="{FF2B5EF4-FFF2-40B4-BE49-F238E27FC236}">
                <a16:creationId xmlns:a16="http://schemas.microsoft.com/office/drawing/2014/main" id="{6BFFB15C-87CC-4F56-A68B-E109C32290E9}"/>
              </a:ext>
            </a:extLst>
          </p:cNvPr>
          <p:cNvSpPr/>
          <p:nvPr/>
        </p:nvSpPr>
        <p:spPr>
          <a:xfrm>
            <a:off x="3708412" y="473756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83CCF-830A-481B-B74E-4B3EA507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94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1D8B76-584B-4604-8C8D-EBB33A9907D3}"/>
              </a:ext>
            </a:extLst>
          </p:cNvPr>
          <p:cNvCxnSpPr>
            <a:cxnSpLocks/>
          </p:cNvCxnSpPr>
          <p:nvPr/>
        </p:nvCxnSpPr>
        <p:spPr>
          <a:xfrm flipV="1">
            <a:off x="1608006" y="1902307"/>
            <a:ext cx="11363" cy="180000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D932D73-8C6C-4790-8A68-8A17AD78A330}"/>
              </a:ext>
            </a:extLst>
          </p:cNvPr>
          <p:cNvGrpSpPr/>
          <p:nvPr/>
        </p:nvGrpSpPr>
        <p:grpSpPr>
          <a:xfrm>
            <a:off x="1772819" y="1916561"/>
            <a:ext cx="1759674" cy="1465407"/>
            <a:chOff x="4965552" y="1736224"/>
            <a:chExt cx="1759674" cy="14654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C781BC-4AA4-42AE-BD37-F0BB54D3261E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0A6078-1898-454D-A12E-DC28EB5304D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6AE985-43DC-4059-AC95-761BD38D1BEA}"/>
              </a:ext>
            </a:extLst>
          </p:cNvPr>
          <p:cNvCxnSpPr/>
          <p:nvPr/>
        </p:nvCxnSpPr>
        <p:spPr>
          <a:xfrm flipV="1">
            <a:off x="5378760" y="1902307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F1C61-4ECD-4EA8-BBB6-F5FC3CAA5257}"/>
              </a:ext>
            </a:extLst>
          </p:cNvPr>
          <p:cNvGrpSpPr/>
          <p:nvPr/>
        </p:nvGrpSpPr>
        <p:grpSpPr>
          <a:xfrm>
            <a:off x="5537973" y="1916561"/>
            <a:ext cx="1759674" cy="1465407"/>
            <a:chOff x="4965552" y="1736224"/>
            <a:chExt cx="1759674" cy="14654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BBA8B8-E25D-4454-A968-E715E86A9253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8E79DF-14B8-40B7-A6CB-D0EB44CD46D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6890C-B512-4A72-A99E-2047C4635C96}"/>
              </a:ext>
            </a:extLst>
          </p:cNvPr>
          <p:cNvCxnSpPr/>
          <p:nvPr/>
        </p:nvCxnSpPr>
        <p:spPr>
          <a:xfrm flipH="1" flipV="1">
            <a:off x="9138153" y="1902307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78852-7BD8-409E-A93E-2FD9EB161E94}"/>
              </a:ext>
            </a:extLst>
          </p:cNvPr>
          <p:cNvGrpSpPr/>
          <p:nvPr/>
        </p:nvGrpSpPr>
        <p:grpSpPr>
          <a:xfrm>
            <a:off x="9303129" y="1916561"/>
            <a:ext cx="1759674" cy="1465407"/>
            <a:chOff x="4965552" y="1736224"/>
            <a:chExt cx="1759674" cy="14654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C0A5C5-32EB-4D79-B799-3169CE2EFF8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EB1C4B-972B-4D9C-A1CA-868C6EB144F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D15E56-0178-4193-9160-B1AB5160B93F}"/>
              </a:ext>
            </a:extLst>
          </p:cNvPr>
          <p:cNvCxnSpPr/>
          <p:nvPr/>
        </p:nvCxnSpPr>
        <p:spPr>
          <a:xfrm flipV="1">
            <a:off x="3499064" y="4055144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634797-A24E-4097-8E2B-006F91A9B38B}"/>
              </a:ext>
            </a:extLst>
          </p:cNvPr>
          <p:cNvGrpSpPr/>
          <p:nvPr/>
        </p:nvGrpSpPr>
        <p:grpSpPr>
          <a:xfrm>
            <a:off x="3655395" y="4555267"/>
            <a:ext cx="1759674" cy="1465407"/>
            <a:chOff x="4965552" y="1736224"/>
            <a:chExt cx="1759674" cy="14654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E6F432-2967-4BF2-895A-B1CE04BB39A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314C98-65CE-4402-8A9D-B4586C4F0E39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E57EAF-0A6C-44CA-8868-F4675E463407}"/>
              </a:ext>
            </a:extLst>
          </p:cNvPr>
          <p:cNvCxnSpPr/>
          <p:nvPr/>
        </p:nvCxnSpPr>
        <p:spPr>
          <a:xfrm flipV="1">
            <a:off x="7258456" y="4055144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849F01-CE37-4FFB-91F0-2FB7B5E8DB9F}"/>
              </a:ext>
            </a:extLst>
          </p:cNvPr>
          <p:cNvGrpSpPr/>
          <p:nvPr/>
        </p:nvGrpSpPr>
        <p:grpSpPr>
          <a:xfrm>
            <a:off x="7420551" y="4555267"/>
            <a:ext cx="1759674" cy="1465407"/>
            <a:chOff x="4965552" y="1736224"/>
            <a:chExt cx="1759674" cy="14654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D31F54-EB40-4FAA-A06C-B41AB2F0A29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AAF277-755E-4672-9856-0AB9A7003030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4BCD71-C933-45E0-B3D0-8839DE5CE313}"/>
              </a:ext>
            </a:extLst>
          </p:cNvPr>
          <p:cNvSpPr txBox="1"/>
          <p:nvPr/>
        </p:nvSpPr>
        <p:spPr>
          <a:xfrm>
            <a:off x="1018791" y="4078441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latin typeface="Arial Rounded MT Bold" panose="020F0704030504030204" pitchFamily="34" charset="0"/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6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8142-D025-433A-908F-6AF66DEC0A36}"/>
              </a:ext>
            </a:extLst>
          </p:cNvPr>
          <p:cNvSpPr txBox="1"/>
          <p:nvPr/>
        </p:nvSpPr>
        <p:spPr>
          <a:xfrm>
            <a:off x="4780543" y="408671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Arial Rounded MT Bold" panose="020F0704030504030204" pitchFamily="34" charset="0"/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D45919-BDAB-4E7F-BD12-21941934692E}"/>
              </a:ext>
            </a:extLst>
          </p:cNvPr>
          <p:cNvSpPr txBox="1"/>
          <p:nvPr/>
        </p:nvSpPr>
        <p:spPr>
          <a:xfrm>
            <a:off x="8542295" y="40949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latin typeface="Arial Rounded MT Bold" panose="020F0704030504030204" pitchFamily="34" charset="0"/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4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1FCA9-8C47-45AD-9069-7118628FF5E8}"/>
              </a:ext>
            </a:extLst>
          </p:cNvPr>
          <p:cNvSpPr txBox="1"/>
          <p:nvPr/>
        </p:nvSpPr>
        <p:spPr>
          <a:xfrm>
            <a:off x="2899667" y="315843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Arial Rounded MT Bold" panose="020F0704030504030204" pitchFamily="34" charset="0"/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E0029-E310-4BB6-A16F-98DFD0220929}"/>
              </a:ext>
            </a:extLst>
          </p:cNvPr>
          <p:cNvSpPr txBox="1"/>
          <p:nvPr/>
        </p:nvSpPr>
        <p:spPr>
          <a:xfrm>
            <a:off x="6661419" y="316671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latin typeface="Arial Rounded MT Bold" panose="020F0704030504030204" pitchFamily="34" charset="0"/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3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219190-9239-4CF9-ABB3-28D6B39186CA}"/>
              </a:ext>
            </a:extLst>
          </p:cNvPr>
          <p:cNvSpPr/>
          <p:nvPr/>
        </p:nvSpPr>
        <p:spPr>
          <a:xfrm>
            <a:off x="859452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0E9104-3841-4B91-9983-90397366105B}"/>
              </a:ext>
            </a:extLst>
          </p:cNvPr>
          <p:cNvSpPr/>
          <p:nvPr/>
        </p:nvSpPr>
        <p:spPr>
          <a:xfrm>
            <a:off x="1147433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6E3464-7213-4393-BF19-9E39656F2CEF}"/>
              </a:ext>
            </a:extLst>
          </p:cNvPr>
          <p:cNvSpPr/>
          <p:nvPr/>
        </p:nvSpPr>
        <p:spPr>
          <a:xfrm>
            <a:off x="1875795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0985FC-5DFC-4E97-9985-AF7F41A89B0D}"/>
              </a:ext>
            </a:extLst>
          </p:cNvPr>
          <p:cNvSpPr/>
          <p:nvPr/>
        </p:nvSpPr>
        <p:spPr>
          <a:xfrm>
            <a:off x="2451757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6929DA-3086-4D2B-BC77-85609F6BCA72}"/>
              </a:ext>
            </a:extLst>
          </p:cNvPr>
          <p:cNvSpPr/>
          <p:nvPr/>
        </p:nvSpPr>
        <p:spPr>
          <a:xfrm>
            <a:off x="2739738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9FF819-9951-4C7F-B89F-9326124FC106}"/>
              </a:ext>
            </a:extLst>
          </p:cNvPr>
          <p:cNvSpPr/>
          <p:nvPr/>
        </p:nvSpPr>
        <p:spPr>
          <a:xfrm>
            <a:off x="3027719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46CCF0-9F39-49B7-A810-A341F76A59EC}"/>
              </a:ext>
            </a:extLst>
          </p:cNvPr>
          <p:cNvSpPr/>
          <p:nvPr/>
        </p:nvSpPr>
        <p:spPr>
          <a:xfrm>
            <a:off x="3756081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599384-4EAF-479C-BDEE-286AFB4941E7}"/>
              </a:ext>
            </a:extLst>
          </p:cNvPr>
          <p:cNvSpPr/>
          <p:nvPr/>
        </p:nvSpPr>
        <p:spPr>
          <a:xfrm>
            <a:off x="4332043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22FEC6E-C187-4AF7-A143-8D3FFEE25543}"/>
              </a:ext>
            </a:extLst>
          </p:cNvPr>
          <p:cNvSpPr/>
          <p:nvPr/>
        </p:nvSpPr>
        <p:spPr>
          <a:xfrm>
            <a:off x="4620024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8EC468-FE62-425F-B246-38BB15FC2978}"/>
              </a:ext>
            </a:extLst>
          </p:cNvPr>
          <p:cNvSpPr/>
          <p:nvPr/>
        </p:nvSpPr>
        <p:spPr>
          <a:xfrm>
            <a:off x="4908005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5798B2-0EAF-4AFC-949C-3F3024B11416}"/>
              </a:ext>
            </a:extLst>
          </p:cNvPr>
          <p:cNvSpPr/>
          <p:nvPr/>
        </p:nvSpPr>
        <p:spPr>
          <a:xfrm>
            <a:off x="5636367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801DD48-B941-4347-ADA5-64BCAA746541}"/>
              </a:ext>
            </a:extLst>
          </p:cNvPr>
          <p:cNvSpPr/>
          <p:nvPr/>
        </p:nvSpPr>
        <p:spPr>
          <a:xfrm>
            <a:off x="6212329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E48B2D-81E5-447A-9697-9EE2A427C090}"/>
              </a:ext>
            </a:extLst>
          </p:cNvPr>
          <p:cNvSpPr/>
          <p:nvPr/>
        </p:nvSpPr>
        <p:spPr>
          <a:xfrm>
            <a:off x="6500310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3FFE91-B632-4C97-A86E-1CD17456E552}"/>
              </a:ext>
            </a:extLst>
          </p:cNvPr>
          <p:cNvSpPr/>
          <p:nvPr/>
        </p:nvSpPr>
        <p:spPr>
          <a:xfrm>
            <a:off x="6788291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3B2FE49-4A99-4CC5-801E-8C5BDDB88CC3}"/>
              </a:ext>
            </a:extLst>
          </p:cNvPr>
          <p:cNvSpPr/>
          <p:nvPr/>
        </p:nvSpPr>
        <p:spPr>
          <a:xfrm>
            <a:off x="7516653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5091B0-5EE2-4B22-9B4C-98D433B61167}"/>
              </a:ext>
            </a:extLst>
          </p:cNvPr>
          <p:cNvSpPr/>
          <p:nvPr/>
        </p:nvSpPr>
        <p:spPr>
          <a:xfrm>
            <a:off x="8092615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C0265B-6681-41BA-A0A7-3BFC3E341B81}"/>
              </a:ext>
            </a:extLst>
          </p:cNvPr>
          <p:cNvSpPr/>
          <p:nvPr/>
        </p:nvSpPr>
        <p:spPr>
          <a:xfrm>
            <a:off x="8380596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599306-81CE-494F-981D-ADD85939A504}"/>
              </a:ext>
            </a:extLst>
          </p:cNvPr>
          <p:cNvSpPr/>
          <p:nvPr/>
        </p:nvSpPr>
        <p:spPr>
          <a:xfrm>
            <a:off x="8668577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EBB00F-66AB-4996-BA5D-65FCA72DE77C}"/>
              </a:ext>
            </a:extLst>
          </p:cNvPr>
          <p:cNvSpPr/>
          <p:nvPr/>
        </p:nvSpPr>
        <p:spPr>
          <a:xfrm>
            <a:off x="9396939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9F4792-D12E-4617-B0F5-F13A5E23FC3F}"/>
              </a:ext>
            </a:extLst>
          </p:cNvPr>
          <p:cNvGrpSpPr/>
          <p:nvPr/>
        </p:nvGrpSpPr>
        <p:grpSpPr>
          <a:xfrm>
            <a:off x="10559851" y="3598437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00731870-BB69-4AB1-A093-54D6F78DCF06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5A3D0EDD-2715-40C5-BDBD-B9EE5EAA181F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9F120F14-A704-4215-B4EA-F9BAACD9CE40}"/>
              </a:ext>
            </a:extLst>
          </p:cNvPr>
          <p:cNvSpPr/>
          <p:nvPr/>
        </p:nvSpPr>
        <p:spPr>
          <a:xfrm>
            <a:off x="1435414" y="3686720"/>
            <a:ext cx="368424" cy="3684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B6A603-78C6-49CF-B6BB-11513EB07F08}"/>
              </a:ext>
            </a:extLst>
          </p:cNvPr>
          <p:cNvSpPr/>
          <p:nvPr/>
        </p:nvSpPr>
        <p:spPr>
          <a:xfrm>
            <a:off x="3315700" y="3686720"/>
            <a:ext cx="368424" cy="368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FD4A36A-16C3-46D2-AC53-04FF8A241C75}"/>
              </a:ext>
            </a:extLst>
          </p:cNvPr>
          <p:cNvSpPr/>
          <p:nvPr/>
        </p:nvSpPr>
        <p:spPr>
          <a:xfrm>
            <a:off x="5195986" y="3686720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442808B-98A5-4DA9-9B9B-7CA5D58454FE}"/>
              </a:ext>
            </a:extLst>
          </p:cNvPr>
          <p:cNvSpPr/>
          <p:nvPr/>
        </p:nvSpPr>
        <p:spPr>
          <a:xfrm>
            <a:off x="7076272" y="3686720"/>
            <a:ext cx="368424" cy="368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EEA086-1CC0-4970-8BC1-E2E7CAD4FDEB}"/>
              </a:ext>
            </a:extLst>
          </p:cNvPr>
          <p:cNvSpPr/>
          <p:nvPr/>
        </p:nvSpPr>
        <p:spPr>
          <a:xfrm>
            <a:off x="8956558" y="3686720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7341B18-C808-4D77-B07F-CA681533C275}"/>
              </a:ext>
            </a:extLst>
          </p:cNvPr>
          <p:cNvSpPr/>
          <p:nvPr/>
        </p:nvSpPr>
        <p:spPr>
          <a:xfrm>
            <a:off x="9972901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A3FE8F-9763-444B-8C7E-EA3E799EA931}"/>
              </a:ext>
            </a:extLst>
          </p:cNvPr>
          <p:cNvSpPr/>
          <p:nvPr/>
        </p:nvSpPr>
        <p:spPr>
          <a:xfrm>
            <a:off x="10260882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85E105B-4C60-49DE-B3E3-3082BDC74555}"/>
              </a:ext>
            </a:extLst>
          </p:cNvPr>
          <p:cNvSpPr/>
          <p:nvPr/>
        </p:nvSpPr>
        <p:spPr>
          <a:xfrm>
            <a:off x="10548857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58CFB3CE-42CA-45A8-A1D1-C802EBF11DC2}"/>
              </a:ext>
            </a:extLst>
          </p:cNvPr>
          <p:cNvSpPr/>
          <p:nvPr/>
        </p:nvSpPr>
        <p:spPr>
          <a:xfrm>
            <a:off x="2163776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F85DA122-D419-4577-88DC-4628CB1C9B36}"/>
              </a:ext>
            </a:extLst>
          </p:cNvPr>
          <p:cNvSpPr/>
          <p:nvPr/>
        </p:nvSpPr>
        <p:spPr>
          <a:xfrm>
            <a:off x="4044062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A5274CE-7CDA-4481-916C-B3AFF8E871C9}"/>
              </a:ext>
            </a:extLst>
          </p:cNvPr>
          <p:cNvSpPr/>
          <p:nvPr/>
        </p:nvSpPr>
        <p:spPr>
          <a:xfrm>
            <a:off x="5924348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B7F12BCA-085E-4DBA-8BCC-384FA2719B9A}"/>
              </a:ext>
            </a:extLst>
          </p:cNvPr>
          <p:cNvSpPr/>
          <p:nvPr/>
        </p:nvSpPr>
        <p:spPr>
          <a:xfrm>
            <a:off x="7804634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C832938A-363A-4FCA-B15C-B62911FBA191}"/>
              </a:ext>
            </a:extLst>
          </p:cNvPr>
          <p:cNvSpPr/>
          <p:nvPr/>
        </p:nvSpPr>
        <p:spPr>
          <a:xfrm>
            <a:off x="9684920" y="376292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EF058B4-EEFA-47D7-B628-E3AFC6F9873B}"/>
              </a:ext>
            </a:extLst>
          </p:cNvPr>
          <p:cNvSpPr txBox="1">
            <a:spLocks/>
          </p:cNvSpPr>
          <p:nvPr/>
        </p:nvSpPr>
        <p:spPr>
          <a:xfrm>
            <a:off x="309401" y="4157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latin typeface="Arial Rounded MT Bold" panose="020F0704030504030204" pitchFamily="34" charset="0"/>
              </a:rPr>
              <a:t>Infographic Style</a:t>
            </a: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BAD3C596-BC01-4776-9CD7-A5BFB638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4" name="Chart Placeholder 63">
            <a:extLst>
              <a:ext uri="{FF2B5EF4-FFF2-40B4-BE49-F238E27FC236}">
                <a16:creationId xmlns:a16="http://schemas.microsoft.com/office/drawing/2014/main" id="{074E98E7-EF37-41D3-98F5-F1211F727B1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65" name="Chart Placeholder 64">
            <a:extLst>
              <a:ext uri="{FF2B5EF4-FFF2-40B4-BE49-F238E27FC236}">
                <a16:creationId xmlns:a16="http://schemas.microsoft.com/office/drawing/2014/main" id="{BFCBF50A-12D1-46DB-A4C2-D4709F31593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3779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B6A7D2AE-90B5-4658-980E-F15029D656E5}"/>
              </a:ext>
            </a:extLst>
          </p:cNvPr>
          <p:cNvSpPr txBox="1">
            <a:spLocks/>
          </p:cNvSpPr>
          <p:nvPr/>
        </p:nvSpPr>
        <p:spPr>
          <a:xfrm>
            <a:off x="309401" y="70526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 Rounded MT Bold" panose="020F0704030504030204" pitchFamily="34" charset="0"/>
              </a:rPr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D8538-3D8E-4F2F-95EF-9821754C6908}"/>
              </a:ext>
            </a:extLst>
          </p:cNvPr>
          <p:cNvGrpSpPr/>
          <p:nvPr/>
        </p:nvGrpSpPr>
        <p:grpSpPr>
          <a:xfrm>
            <a:off x="8013751" y="2763471"/>
            <a:ext cx="3006000" cy="850432"/>
            <a:chOff x="6440400" y="2781881"/>
            <a:chExt cx="2092039" cy="8504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61C86F-1325-4501-8839-EB2C51A9646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E2EB25-7BE7-4ECA-B3F4-D232CEFFDC3B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1725A0-15A0-42B8-ACB7-79E16960D2A8}"/>
              </a:ext>
            </a:extLst>
          </p:cNvPr>
          <p:cNvGrpSpPr/>
          <p:nvPr/>
        </p:nvGrpSpPr>
        <p:grpSpPr>
          <a:xfrm>
            <a:off x="8336003" y="3854579"/>
            <a:ext cx="3006000" cy="850432"/>
            <a:chOff x="6914356" y="4008592"/>
            <a:chExt cx="2122139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036C16-F7EE-4414-9BD8-35EEB016E3FD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FFF105-9690-4B57-B22D-CCA358F40BC6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B380AD-44EC-4A88-97CD-F4349A0ABF64}"/>
              </a:ext>
            </a:extLst>
          </p:cNvPr>
          <p:cNvGrpSpPr/>
          <p:nvPr/>
        </p:nvGrpSpPr>
        <p:grpSpPr>
          <a:xfrm>
            <a:off x="2935597" y="1641909"/>
            <a:ext cx="6320806" cy="709584"/>
            <a:chOff x="1927195" y="2102122"/>
            <a:chExt cx="5291678" cy="7095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8BDDE6-EF67-44B2-9CDC-98F14266EC21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FB6C55-9C67-44E6-9D09-2D7F818578C2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637D1C-35A1-4FC5-AF0C-01929AFC848D}"/>
              </a:ext>
            </a:extLst>
          </p:cNvPr>
          <p:cNvGrpSpPr/>
          <p:nvPr/>
        </p:nvGrpSpPr>
        <p:grpSpPr>
          <a:xfrm>
            <a:off x="1183353" y="2763471"/>
            <a:ext cx="3006000" cy="850432"/>
            <a:chOff x="6440400" y="2781881"/>
            <a:chExt cx="2092039" cy="8504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C3F8F1-687D-4812-843B-A97B722627D4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74F8FB-4B79-471F-955F-6C55CC0C587B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96CB7C-038B-4926-A856-8C87E14A4BDC}"/>
              </a:ext>
            </a:extLst>
          </p:cNvPr>
          <p:cNvGrpSpPr/>
          <p:nvPr/>
        </p:nvGrpSpPr>
        <p:grpSpPr>
          <a:xfrm>
            <a:off x="781481" y="3854579"/>
            <a:ext cx="3006000" cy="850432"/>
            <a:chOff x="6914356" y="4008592"/>
            <a:chExt cx="2122139" cy="8504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CA39C7-FAEB-48D6-A118-1C04DD68B2A3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B8FF4A-D935-41EC-9376-036D8C599632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1FA378E-032B-43B0-A4F9-0DF8DA73DC99}"/>
              </a:ext>
            </a:extLst>
          </p:cNvPr>
          <p:cNvSpPr/>
          <p:nvPr/>
        </p:nvSpPr>
        <p:spPr>
          <a:xfrm>
            <a:off x="5115660" y="3303465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904D7D-A877-4A85-9663-4687E42A5BC8}"/>
              </a:ext>
            </a:extLst>
          </p:cNvPr>
          <p:cNvGrpSpPr/>
          <p:nvPr/>
        </p:nvGrpSpPr>
        <p:grpSpPr>
          <a:xfrm>
            <a:off x="5293995" y="3481599"/>
            <a:ext cx="1605194" cy="2473012"/>
            <a:chOff x="3145556" y="2276871"/>
            <a:chExt cx="2025750" cy="3120934"/>
          </a:xfrm>
        </p:grpSpPr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AABBCD53-57AA-4854-B542-2651B02F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id="{3BCEE652-5873-4817-A8BE-A753AEF7F330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Rounded MT Bold" panose="020F0704030504030204" pitchFamily="34" charset="0"/>
              </a:endParaRPr>
            </a:p>
          </p:txBody>
        </p:sp>
        <p:sp>
          <p:nvSpPr>
            <p:cNvPr id="50" name="Rounded Rectangle 10">
              <a:extLst>
                <a:ext uri="{FF2B5EF4-FFF2-40B4-BE49-F238E27FC236}">
                  <a16:creationId xmlns:a16="http://schemas.microsoft.com/office/drawing/2014/main" id="{2834171E-3CD8-4425-B723-CC44D10A2203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Rounded MT Bold" panose="020F070403050403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D494302-3D13-4B78-8726-5DF7B74796EE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DF0C4A-68F0-4329-B1D6-CAF11DC9CFA8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E88F64-7BA8-4DDC-B873-D7F048C5E0DC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3BEF75-37E2-4072-A76F-9E1EF4586885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55" name="Rounded Rectangle 65">
                <a:extLst>
                  <a:ext uri="{FF2B5EF4-FFF2-40B4-BE49-F238E27FC236}">
                    <a16:creationId xmlns:a16="http://schemas.microsoft.com/office/drawing/2014/main" id="{DB06A20D-0D16-4586-8219-4303CCA4E20E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56" name="Rounded Rectangle 66">
                <a:extLst>
                  <a:ext uri="{FF2B5EF4-FFF2-40B4-BE49-F238E27FC236}">
                    <a16:creationId xmlns:a16="http://schemas.microsoft.com/office/drawing/2014/main" id="{5C3A8EAA-EAC0-41E6-B38A-08292882A2F2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57" name="Rounded Rectangle 67">
                <a:extLst>
                  <a:ext uri="{FF2B5EF4-FFF2-40B4-BE49-F238E27FC236}">
                    <a16:creationId xmlns:a16="http://schemas.microsoft.com/office/drawing/2014/main" id="{4CA8281B-09D1-4C01-A353-83CAE401C6C5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C019B7BE-FFD2-4E05-801F-10F47692F5E0}"/>
              </a:ext>
            </a:extLst>
          </p:cNvPr>
          <p:cNvSpPr/>
          <p:nvPr/>
        </p:nvSpPr>
        <p:spPr>
          <a:xfrm>
            <a:off x="6025645" y="3234936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9C5C00-CEDB-40A9-BF2C-8453D5F1F044}"/>
              </a:ext>
            </a:extLst>
          </p:cNvPr>
          <p:cNvSpPr/>
          <p:nvPr/>
        </p:nvSpPr>
        <p:spPr>
          <a:xfrm>
            <a:off x="6995507" y="420253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B064F1-43FB-4E73-8A6C-2566ABA296B4}"/>
              </a:ext>
            </a:extLst>
          </p:cNvPr>
          <p:cNvSpPr/>
          <p:nvPr/>
        </p:nvSpPr>
        <p:spPr>
          <a:xfrm>
            <a:off x="5052262" y="420253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94510F0-06EE-423E-8920-B01AF1A47715}"/>
              </a:ext>
            </a:extLst>
          </p:cNvPr>
          <p:cNvSpPr/>
          <p:nvPr/>
        </p:nvSpPr>
        <p:spPr>
          <a:xfrm>
            <a:off x="6769070" y="3556159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5CC0306-6DAE-4E92-9D79-F12A1F3FB6F6}"/>
              </a:ext>
            </a:extLst>
          </p:cNvPr>
          <p:cNvSpPr/>
          <p:nvPr/>
        </p:nvSpPr>
        <p:spPr>
          <a:xfrm>
            <a:off x="5298525" y="3556159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7B8A29-D7BA-4E5D-B6E4-7FE27F0E62B7}"/>
              </a:ext>
            </a:extLst>
          </p:cNvPr>
          <p:cNvSpPr/>
          <p:nvPr/>
        </p:nvSpPr>
        <p:spPr>
          <a:xfrm>
            <a:off x="5793787" y="2416511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A664CB-3576-4C4D-983E-172B28E7D416}"/>
              </a:ext>
            </a:extLst>
          </p:cNvPr>
          <p:cNvSpPr/>
          <p:nvPr/>
        </p:nvSpPr>
        <p:spPr>
          <a:xfrm>
            <a:off x="4428649" y="2904045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8360066-791D-4A48-843C-BE9EB7EFACEF}"/>
              </a:ext>
            </a:extLst>
          </p:cNvPr>
          <p:cNvSpPr/>
          <p:nvPr/>
        </p:nvSpPr>
        <p:spPr>
          <a:xfrm>
            <a:off x="7159195" y="2904045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ED4D9FC-6F28-454A-AA71-AA819CFC36C8}"/>
              </a:ext>
            </a:extLst>
          </p:cNvPr>
          <p:cNvSpPr/>
          <p:nvPr/>
        </p:nvSpPr>
        <p:spPr>
          <a:xfrm>
            <a:off x="4082443" y="3966581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EE4923E-8EBB-41DC-B7BD-51DAF00F8AC9}"/>
              </a:ext>
            </a:extLst>
          </p:cNvPr>
          <p:cNvSpPr/>
          <p:nvPr/>
        </p:nvSpPr>
        <p:spPr>
          <a:xfrm>
            <a:off x="7505403" y="3966581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 Rounded MT Bold" panose="020F0704030504030204" pitchFamily="34" charset="0"/>
            </a:endParaRPr>
          </a:p>
        </p:txBody>
      </p:sp>
      <p:sp>
        <p:nvSpPr>
          <p:cNvPr id="68" name="Parallelogram 15">
            <a:extLst>
              <a:ext uri="{FF2B5EF4-FFF2-40B4-BE49-F238E27FC236}">
                <a16:creationId xmlns:a16="http://schemas.microsoft.com/office/drawing/2014/main" id="{B131391F-A73D-455F-A86B-F91ACC17E1E9}"/>
              </a:ext>
            </a:extLst>
          </p:cNvPr>
          <p:cNvSpPr/>
          <p:nvPr/>
        </p:nvSpPr>
        <p:spPr>
          <a:xfrm flipH="1">
            <a:off x="4576684" y="3060383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69" name="Rounded Rectangle 32">
            <a:extLst>
              <a:ext uri="{FF2B5EF4-FFF2-40B4-BE49-F238E27FC236}">
                <a16:creationId xmlns:a16="http://schemas.microsoft.com/office/drawing/2014/main" id="{95987870-9CFC-4BB3-A84D-84A3599D48E0}"/>
              </a:ext>
            </a:extLst>
          </p:cNvPr>
          <p:cNvSpPr/>
          <p:nvPr/>
        </p:nvSpPr>
        <p:spPr>
          <a:xfrm>
            <a:off x="4235223" y="4122786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70DDE717-2F4E-4363-983D-F13822357993}"/>
              </a:ext>
            </a:extLst>
          </p:cNvPr>
          <p:cNvSpPr/>
          <p:nvPr/>
        </p:nvSpPr>
        <p:spPr>
          <a:xfrm>
            <a:off x="7644758" y="4101518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71" name="Chord 15">
            <a:extLst>
              <a:ext uri="{FF2B5EF4-FFF2-40B4-BE49-F238E27FC236}">
                <a16:creationId xmlns:a16="http://schemas.microsoft.com/office/drawing/2014/main" id="{6990D792-B0E3-4849-A0C6-A4C53F132BA1}"/>
              </a:ext>
            </a:extLst>
          </p:cNvPr>
          <p:cNvSpPr/>
          <p:nvPr/>
        </p:nvSpPr>
        <p:spPr>
          <a:xfrm>
            <a:off x="6007721" y="2515365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857B7E56-3C71-41FF-A433-9063D9D1559C}"/>
              </a:ext>
            </a:extLst>
          </p:cNvPr>
          <p:cNvSpPr/>
          <p:nvPr/>
        </p:nvSpPr>
        <p:spPr>
          <a:xfrm>
            <a:off x="7278138" y="3076491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93BDE-167A-4F0D-B45D-5577FF6F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76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ACB0A0A-6A82-483C-A628-75022D2E42A2}"/>
              </a:ext>
            </a:extLst>
          </p:cNvPr>
          <p:cNvSpPr txBox="1">
            <a:spLocks/>
          </p:cNvSpPr>
          <p:nvPr/>
        </p:nvSpPr>
        <p:spPr>
          <a:xfrm rot="16200000">
            <a:off x="-237480" y="2381869"/>
            <a:ext cx="3719669" cy="196694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400" dirty="0">
                <a:solidFill>
                  <a:srgbClr val="00B050"/>
                </a:solidFill>
              </a:rPr>
              <a:t>ICON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3BCBFD25-6A42-4C2E-9F69-09B5E40A646B}"/>
              </a:ext>
            </a:extLst>
          </p:cNvPr>
          <p:cNvSpPr/>
          <p:nvPr/>
        </p:nvSpPr>
        <p:spPr>
          <a:xfrm>
            <a:off x="5426270" y="1065433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247C8DE8-8E1E-4665-B5B8-B97DE6404E25}"/>
              </a:ext>
            </a:extLst>
          </p:cNvPr>
          <p:cNvSpPr/>
          <p:nvPr/>
        </p:nvSpPr>
        <p:spPr>
          <a:xfrm>
            <a:off x="4587516" y="1135967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Isosceles Triangle 57">
            <a:extLst>
              <a:ext uri="{FF2B5EF4-FFF2-40B4-BE49-F238E27FC236}">
                <a16:creationId xmlns:a16="http://schemas.microsoft.com/office/drawing/2014/main" id="{67F53BD3-5E99-456D-B0AB-4907F41470DF}"/>
              </a:ext>
            </a:extLst>
          </p:cNvPr>
          <p:cNvSpPr/>
          <p:nvPr/>
        </p:nvSpPr>
        <p:spPr>
          <a:xfrm>
            <a:off x="5428356" y="4093487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A0F78C4-0165-4DD6-A410-F5D94579D787}"/>
              </a:ext>
            </a:extLst>
          </p:cNvPr>
          <p:cNvSpPr/>
          <p:nvPr/>
        </p:nvSpPr>
        <p:spPr>
          <a:xfrm rot="18900000">
            <a:off x="8899935" y="322783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Parallelogram 15">
            <a:extLst>
              <a:ext uri="{FF2B5EF4-FFF2-40B4-BE49-F238E27FC236}">
                <a16:creationId xmlns:a16="http://schemas.microsoft.com/office/drawing/2014/main" id="{E6AF18A9-8F9D-49C7-A462-58D9A17A9FE0}"/>
              </a:ext>
            </a:extLst>
          </p:cNvPr>
          <p:cNvSpPr/>
          <p:nvPr/>
        </p:nvSpPr>
        <p:spPr>
          <a:xfrm flipH="1">
            <a:off x="4581226" y="421519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C575CE46-9E48-4543-ADAD-2AE5023C91AB}"/>
              </a:ext>
            </a:extLst>
          </p:cNvPr>
          <p:cNvSpPr/>
          <p:nvPr/>
        </p:nvSpPr>
        <p:spPr>
          <a:xfrm>
            <a:off x="7059610" y="3215787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C02D8641-7C53-413F-883C-3C84D080927F}"/>
              </a:ext>
            </a:extLst>
          </p:cNvPr>
          <p:cNvSpPr/>
          <p:nvPr/>
        </p:nvSpPr>
        <p:spPr>
          <a:xfrm>
            <a:off x="10377901" y="317384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EDCE99C-4A6B-4A07-8780-AE6FB16211D2}"/>
              </a:ext>
            </a:extLst>
          </p:cNvPr>
          <p:cNvSpPr/>
          <p:nvPr/>
        </p:nvSpPr>
        <p:spPr>
          <a:xfrm>
            <a:off x="6265024" y="1091997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5A0136C1-D3F3-4859-8EC3-377BCE01AD67}"/>
              </a:ext>
            </a:extLst>
          </p:cNvPr>
          <p:cNvSpPr/>
          <p:nvPr/>
        </p:nvSpPr>
        <p:spPr>
          <a:xfrm rot="5400000">
            <a:off x="7051884" y="1091996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Pie 24">
            <a:extLst>
              <a:ext uri="{FF2B5EF4-FFF2-40B4-BE49-F238E27FC236}">
                <a16:creationId xmlns:a16="http://schemas.microsoft.com/office/drawing/2014/main" id="{3E868EB9-3F04-461F-84CC-4F8DE0B0A11C}"/>
              </a:ext>
            </a:extLst>
          </p:cNvPr>
          <p:cNvSpPr/>
          <p:nvPr/>
        </p:nvSpPr>
        <p:spPr>
          <a:xfrm>
            <a:off x="6124127" y="4192265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Parallelogram 30">
            <a:extLst>
              <a:ext uri="{FF2B5EF4-FFF2-40B4-BE49-F238E27FC236}">
                <a16:creationId xmlns:a16="http://schemas.microsoft.com/office/drawing/2014/main" id="{6D56B80E-D470-4750-8F00-664C0F91A4AE}"/>
              </a:ext>
            </a:extLst>
          </p:cNvPr>
          <p:cNvSpPr/>
          <p:nvPr/>
        </p:nvSpPr>
        <p:spPr>
          <a:xfrm flipH="1">
            <a:off x="10352658" y="2101047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78915DFA-02C3-4178-9918-6E87AB8E1398}"/>
              </a:ext>
            </a:extLst>
          </p:cNvPr>
          <p:cNvSpPr/>
          <p:nvPr/>
        </p:nvSpPr>
        <p:spPr>
          <a:xfrm rot="16200000">
            <a:off x="7839558" y="1043893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Block Arc 41">
            <a:extLst>
              <a:ext uri="{FF2B5EF4-FFF2-40B4-BE49-F238E27FC236}">
                <a16:creationId xmlns:a16="http://schemas.microsoft.com/office/drawing/2014/main" id="{65DC165A-D93B-403D-A0BB-55029C3970F6}"/>
              </a:ext>
            </a:extLst>
          </p:cNvPr>
          <p:cNvSpPr/>
          <p:nvPr/>
        </p:nvSpPr>
        <p:spPr>
          <a:xfrm>
            <a:off x="8722751" y="997583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ight Triangle 17">
            <a:extLst>
              <a:ext uri="{FF2B5EF4-FFF2-40B4-BE49-F238E27FC236}">
                <a16:creationId xmlns:a16="http://schemas.microsoft.com/office/drawing/2014/main" id="{CC2C50AB-76BD-4F62-AE73-4C384791C047}"/>
              </a:ext>
            </a:extLst>
          </p:cNvPr>
          <p:cNvSpPr/>
          <p:nvPr/>
        </p:nvSpPr>
        <p:spPr>
          <a:xfrm>
            <a:off x="7019946" y="4174240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27">
            <a:extLst>
              <a:ext uri="{FF2B5EF4-FFF2-40B4-BE49-F238E27FC236}">
                <a16:creationId xmlns:a16="http://schemas.microsoft.com/office/drawing/2014/main" id="{F4E4464F-7808-4B65-9082-31E07465FAF3}"/>
              </a:ext>
            </a:extLst>
          </p:cNvPr>
          <p:cNvSpPr/>
          <p:nvPr/>
        </p:nvSpPr>
        <p:spPr>
          <a:xfrm>
            <a:off x="3732696" y="5042465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EC3B1166-A1E8-453A-9579-17CF7E3EEF49}"/>
              </a:ext>
            </a:extLst>
          </p:cNvPr>
          <p:cNvSpPr/>
          <p:nvPr/>
        </p:nvSpPr>
        <p:spPr>
          <a:xfrm rot="16200000">
            <a:off x="7851063" y="3118412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AAA5942A-4E41-431B-8A53-78AEAC91A01F}"/>
              </a:ext>
            </a:extLst>
          </p:cNvPr>
          <p:cNvSpPr/>
          <p:nvPr/>
        </p:nvSpPr>
        <p:spPr>
          <a:xfrm rot="10800000">
            <a:off x="8625263" y="2117213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0629DE6C-D935-456A-917C-CC9933BD2160}"/>
              </a:ext>
            </a:extLst>
          </p:cNvPr>
          <p:cNvSpPr/>
          <p:nvPr/>
        </p:nvSpPr>
        <p:spPr>
          <a:xfrm>
            <a:off x="6281142" y="316055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id="{8DBF4E56-C28E-453E-8D91-FEB1A6DDD254}"/>
              </a:ext>
            </a:extLst>
          </p:cNvPr>
          <p:cNvSpPr/>
          <p:nvPr/>
        </p:nvSpPr>
        <p:spPr>
          <a:xfrm>
            <a:off x="3674423" y="1054141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4E9FC604-A77A-4596-9B80-AF944FCE3CC2}"/>
              </a:ext>
            </a:extLst>
          </p:cNvPr>
          <p:cNvSpPr/>
          <p:nvPr/>
        </p:nvSpPr>
        <p:spPr>
          <a:xfrm>
            <a:off x="7848402" y="208926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A1679641-A4C5-47B2-B888-8A44979FF70C}"/>
              </a:ext>
            </a:extLst>
          </p:cNvPr>
          <p:cNvSpPr/>
          <p:nvPr/>
        </p:nvSpPr>
        <p:spPr>
          <a:xfrm>
            <a:off x="9493794" y="3196736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4CEB403D-8ED7-4DB3-A8C6-F5A41AC53D7A}"/>
              </a:ext>
            </a:extLst>
          </p:cNvPr>
          <p:cNvSpPr/>
          <p:nvPr/>
        </p:nvSpPr>
        <p:spPr>
          <a:xfrm>
            <a:off x="4638416" y="211152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76EFCA7F-FB74-4744-B419-4F4297556EF9}"/>
              </a:ext>
            </a:extLst>
          </p:cNvPr>
          <p:cNvSpPr/>
          <p:nvPr/>
        </p:nvSpPr>
        <p:spPr>
          <a:xfrm>
            <a:off x="7172416" y="210078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7170833-AD17-42E3-B4FD-953E276966F8}"/>
              </a:ext>
            </a:extLst>
          </p:cNvPr>
          <p:cNvSpPr/>
          <p:nvPr/>
        </p:nvSpPr>
        <p:spPr>
          <a:xfrm>
            <a:off x="5572952" y="214045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9522185C-638F-42D1-BB2A-6666C681B605}"/>
              </a:ext>
            </a:extLst>
          </p:cNvPr>
          <p:cNvSpPr/>
          <p:nvPr/>
        </p:nvSpPr>
        <p:spPr>
          <a:xfrm>
            <a:off x="6468698" y="2125303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Chord 14">
            <a:extLst>
              <a:ext uri="{FF2B5EF4-FFF2-40B4-BE49-F238E27FC236}">
                <a16:creationId xmlns:a16="http://schemas.microsoft.com/office/drawing/2014/main" id="{DBF976F7-53CD-43B7-9FE9-06139C339EC6}"/>
              </a:ext>
            </a:extLst>
          </p:cNvPr>
          <p:cNvSpPr/>
          <p:nvPr/>
        </p:nvSpPr>
        <p:spPr>
          <a:xfrm>
            <a:off x="5234145" y="5108619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CB3B0585-EB6A-4504-871D-2503B64031B7}"/>
              </a:ext>
            </a:extLst>
          </p:cNvPr>
          <p:cNvSpPr/>
          <p:nvPr/>
        </p:nvSpPr>
        <p:spPr>
          <a:xfrm>
            <a:off x="3725573" y="2044917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66">
            <a:extLst>
              <a:ext uri="{FF2B5EF4-FFF2-40B4-BE49-F238E27FC236}">
                <a16:creationId xmlns:a16="http://schemas.microsoft.com/office/drawing/2014/main" id="{E2AB8A97-FC0B-4FF7-86D8-0DC5891D36BB}"/>
              </a:ext>
            </a:extLst>
          </p:cNvPr>
          <p:cNvSpPr/>
          <p:nvPr/>
        </p:nvSpPr>
        <p:spPr>
          <a:xfrm rot="20700000">
            <a:off x="5451736" y="320748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Isosceles Triangle 13">
            <a:extLst>
              <a:ext uri="{FF2B5EF4-FFF2-40B4-BE49-F238E27FC236}">
                <a16:creationId xmlns:a16="http://schemas.microsoft.com/office/drawing/2014/main" id="{AF38BD2B-DBA5-4C2A-BAD9-9D7A9F863ACA}"/>
              </a:ext>
            </a:extLst>
          </p:cNvPr>
          <p:cNvSpPr/>
          <p:nvPr/>
        </p:nvSpPr>
        <p:spPr>
          <a:xfrm rot="10800000">
            <a:off x="4502420" y="5059224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Smiley Face 14">
            <a:extLst>
              <a:ext uri="{FF2B5EF4-FFF2-40B4-BE49-F238E27FC236}">
                <a16:creationId xmlns:a16="http://schemas.microsoft.com/office/drawing/2014/main" id="{F3F33EA2-5E65-49EF-A209-3369E70C6DB5}"/>
              </a:ext>
            </a:extLst>
          </p:cNvPr>
          <p:cNvSpPr/>
          <p:nvPr/>
        </p:nvSpPr>
        <p:spPr>
          <a:xfrm>
            <a:off x="6931242" y="515210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2">
            <a:extLst>
              <a:ext uri="{FF2B5EF4-FFF2-40B4-BE49-F238E27FC236}">
                <a16:creationId xmlns:a16="http://schemas.microsoft.com/office/drawing/2014/main" id="{8778E789-07B2-49DE-B59D-45681607E824}"/>
              </a:ext>
            </a:extLst>
          </p:cNvPr>
          <p:cNvSpPr/>
          <p:nvPr/>
        </p:nvSpPr>
        <p:spPr>
          <a:xfrm>
            <a:off x="9474822" y="515210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5">
            <a:extLst>
              <a:ext uri="{FF2B5EF4-FFF2-40B4-BE49-F238E27FC236}">
                <a16:creationId xmlns:a16="http://schemas.microsoft.com/office/drawing/2014/main" id="{863B41C0-EF30-4A2F-8C2B-F7F3C99EDB5E}"/>
              </a:ext>
            </a:extLst>
          </p:cNvPr>
          <p:cNvSpPr/>
          <p:nvPr/>
        </p:nvSpPr>
        <p:spPr>
          <a:xfrm>
            <a:off x="7783195" y="515517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69E9A8-68C3-441E-B514-ED9670DAE81C}"/>
              </a:ext>
            </a:extLst>
          </p:cNvPr>
          <p:cNvSpPr/>
          <p:nvPr/>
        </p:nvSpPr>
        <p:spPr>
          <a:xfrm>
            <a:off x="10326776" y="514870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id="{EC573CE4-9D88-4594-8B87-3CEA814D4115}"/>
              </a:ext>
            </a:extLst>
          </p:cNvPr>
          <p:cNvSpPr/>
          <p:nvPr/>
        </p:nvSpPr>
        <p:spPr>
          <a:xfrm>
            <a:off x="8629008" y="515517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5883C14-01F2-4740-961E-3E3279406514}"/>
              </a:ext>
            </a:extLst>
          </p:cNvPr>
          <p:cNvSpPr/>
          <p:nvPr/>
        </p:nvSpPr>
        <p:spPr>
          <a:xfrm rot="2700000">
            <a:off x="4639898" y="3093431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6C8F8A39-2194-4365-ADA2-98F325F533BA}"/>
              </a:ext>
            </a:extLst>
          </p:cNvPr>
          <p:cNvSpPr/>
          <p:nvPr/>
        </p:nvSpPr>
        <p:spPr>
          <a:xfrm>
            <a:off x="3715374" y="311852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 Same Side Corner Rectangle 6">
            <a:extLst>
              <a:ext uri="{FF2B5EF4-FFF2-40B4-BE49-F238E27FC236}">
                <a16:creationId xmlns:a16="http://schemas.microsoft.com/office/drawing/2014/main" id="{2E4899E1-E9E5-4C1A-9ADD-E22034513734}"/>
              </a:ext>
            </a:extLst>
          </p:cNvPr>
          <p:cNvSpPr/>
          <p:nvPr/>
        </p:nvSpPr>
        <p:spPr>
          <a:xfrm rot="2700000">
            <a:off x="6293228" y="5049763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Frame 17">
            <a:extLst>
              <a:ext uri="{FF2B5EF4-FFF2-40B4-BE49-F238E27FC236}">
                <a16:creationId xmlns:a16="http://schemas.microsoft.com/office/drawing/2014/main" id="{A2BC7973-BCA1-4DC1-A557-F82D611A63B9}"/>
              </a:ext>
            </a:extLst>
          </p:cNvPr>
          <p:cNvSpPr/>
          <p:nvPr/>
        </p:nvSpPr>
        <p:spPr>
          <a:xfrm>
            <a:off x="3690435" y="418669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70E1B9BF-3E26-4C9D-8BFF-78989F6DDF47}"/>
              </a:ext>
            </a:extLst>
          </p:cNvPr>
          <p:cNvSpPr/>
          <p:nvPr/>
        </p:nvSpPr>
        <p:spPr>
          <a:xfrm flipH="1">
            <a:off x="9416620" y="2127387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ardrop 1">
            <a:extLst>
              <a:ext uri="{FF2B5EF4-FFF2-40B4-BE49-F238E27FC236}">
                <a16:creationId xmlns:a16="http://schemas.microsoft.com/office/drawing/2014/main" id="{29C3FABA-638E-4745-8C9A-B09A29BEA097}"/>
              </a:ext>
            </a:extLst>
          </p:cNvPr>
          <p:cNvSpPr/>
          <p:nvPr/>
        </p:nvSpPr>
        <p:spPr>
          <a:xfrm rot="18805991">
            <a:off x="9440892" y="1112629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130">
            <a:extLst>
              <a:ext uri="{FF2B5EF4-FFF2-40B4-BE49-F238E27FC236}">
                <a16:creationId xmlns:a16="http://schemas.microsoft.com/office/drawing/2014/main" id="{A65D9723-1D61-4C9F-ABCA-895A15F85960}"/>
              </a:ext>
            </a:extLst>
          </p:cNvPr>
          <p:cNvSpPr/>
          <p:nvPr/>
        </p:nvSpPr>
        <p:spPr>
          <a:xfrm>
            <a:off x="10247020" y="1112695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612121E8-A494-49D1-A642-0110D4CF0458}"/>
              </a:ext>
            </a:extLst>
          </p:cNvPr>
          <p:cNvSpPr>
            <a:spLocks noChangeAspect="1"/>
          </p:cNvSpPr>
          <p:nvPr/>
        </p:nvSpPr>
        <p:spPr>
          <a:xfrm>
            <a:off x="8677673" y="415130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id="{0EEA41D7-77AC-43E7-8140-A8577D8EE5E7}"/>
              </a:ext>
            </a:extLst>
          </p:cNvPr>
          <p:cNvSpPr>
            <a:spLocks noChangeAspect="1"/>
          </p:cNvSpPr>
          <p:nvPr/>
        </p:nvSpPr>
        <p:spPr>
          <a:xfrm>
            <a:off x="7802631" y="415130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ight Triangle 17">
            <a:extLst>
              <a:ext uri="{FF2B5EF4-FFF2-40B4-BE49-F238E27FC236}">
                <a16:creationId xmlns:a16="http://schemas.microsoft.com/office/drawing/2014/main" id="{79C7526C-0313-4987-9840-336B519A8E78}"/>
              </a:ext>
            </a:extLst>
          </p:cNvPr>
          <p:cNvSpPr>
            <a:spLocks noChangeAspect="1"/>
          </p:cNvSpPr>
          <p:nvPr/>
        </p:nvSpPr>
        <p:spPr>
          <a:xfrm>
            <a:off x="9552715" y="415130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4">
            <a:extLst>
              <a:ext uri="{FF2B5EF4-FFF2-40B4-BE49-F238E27FC236}">
                <a16:creationId xmlns:a16="http://schemas.microsoft.com/office/drawing/2014/main" id="{F07C25ED-F6FB-4568-AE59-C30516EF9081}"/>
              </a:ext>
            </a:extLst>
          </p:cNvPr>
          <p:cNvSpPr>
            <a:spLocks noChangeAspect="1"/>
          </p:cNvSpPr>
          <p:nvPr/>
        </p:nvSpPr>
        <p:spPr>
          <a:xfrm>
            <a:off x="10427756" y="415130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DF8E5BD2-0817-40DA-90DC-27177AF9C154}"/>
              </a:ext>
            </a:extLst>
          </p:cNvPr>
          <p:cNvSpPr txBox="1">
            <a:spLocks/>
          </p:cNvSpPr>
          <p:nvPr/>
        </p:nvSpPr>
        <p:spPr>
          <a:xfrm rot="16200000">
            <a:off x="727583" y="2575013"/>
            <a:ext cx="3719669" cy="176366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8B4C6-755D-4194-BAE3-0F8B02C7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3E7F2-0D1B-4161-9990-323EEBA4C0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30E2E-0077-40B9-8D9B-8B322B2DC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66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ACB0A0A-6A82-483C-A628-75022D2E42A2}"/>
              </a:ext>
            </a:extLst>
          </p:cNvPr>
          <p:cNvSpPr txBox="1">
            <a:spLocks/>
          </p:cNvSpPr>
          <p:nvPr/>
        </p:nvSpPr>
        <p:spPr>
          <a:xfrm rot="16200000">
            <a:off x="-237480" y="2381869"/>
            <a:ext cx="3719669" cy="196694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400" dirty="0">
                <a:solidFill>
                  <a:srgbClr val="00B050"/>
                </a:solidFill>
              </a:rPr>
              <a:t>ICON</a:t>
            </a: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DF8E5BD2-0817-40DA-90DC-27177AF9C154}"/>
              </a:ext>
            </a:extLst>
          </p:cNvPr>
          <p:cNvSpPr txBox="1">
            <a:spLocks/>
          </p:cNvSpPr>
          <p:nvPr/>
        </p:nvSpPr>
        <p:spPr>
          <a:xfrm rot="16200000">
            <a:off x="727583" y="2575013"/>
            <a:ext cx="3719669" cy="176366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</a:t>
            </a:r>
          </a:p>
        </p:txBody>
      </p:sp>
      <p:sp>
        <p:nvSpPr>
          <p:cNvPr id="52" name="Isosceles Triangle 68">
            <a:extLst>
              <a:ext uri="{FF2B5EF4-FFF2-40B4-BE49-F238E27FC236}">
                <a16:creationId xmlns:a16="http://schemas.microsoft.com/office/drawing/2014/main" id="{5004DFDD-8132-445B-96BC-F10B8BF5AE63}"/>
              </a:ext>
            </a:extLst>
          </p:cNvPr>
          <p:cNvSpPr/>
          <p:nvPr/>
        </p:nvSpPr>
        <p:spPr>
          <a:xfrm rot="10800000">
            <a:off x="7098854" y="4021627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02879D7A-35D7-4ECD-9DA4-0DC9B9D00FF5}"/>
              </a:ext>
            </a:extLst>
          </p:cNvPr>
          <p:cNvSpPr/>
          <p:nvPr/>
        </p:nvSpPr>
        <p:spPr>
          <a:xfrm>
            <a:off x="7662460" y="4100981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Isosceles Triangle 8">
            <a:extLst>
              <a:ext uri="{FF2B5EF4-FFF2-40B4-BE49-F238E27FC236}">
                <a16:creationId xmlns:a16="http://schemas.microsoft.com/office/drawing/2014/main" id="{553E4886-2764-4495-849E-8DADCF583AAC}"/>
              </a:ext>
            </a:extLst>
          </p:cNvPr>
          <p:cNvSpPr/>
          <p:nvPr/>
        </p:nvSpPr>
        <p:spPr>
          <a:xfrm rot="16200000">
            <a:off x="3586228" y="3045758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Donut 8">
            <a:extLst>
              <a:ext uri="{FF2B5EF4-FFF2-40B4-BE49-F238E27FC236}">
                <a16:creationId xmlns:a16="http://schemas.microsoft.com/office/drawing/2014/main" id="{6EB6E104-5D9A-4058-95CA-66558B926C24}"/>
              </a:ext>
            </a:extLst>
          </p:cNvPr>
          <p:cNvSpPr/>
          <p:nvPr/>
        </p:nvSpPr>
        <p:spPr>
          <a:xfrm>
            <a:off x="8702054" y="3019935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Freeform 18">
            <a:extLst>
              <a:ext uri="{FF2B5EF4-FFF2-40B4-BE49-F238E27FC236}">
                <a16:creationId xmlns:a16="http://schemas.microsoft.com/office/drawing/2014/main" id="{4703C41F-3FCF-4F86-8398-DD6E9B33A4B9}"/>
              </a:ext>
            </a:extLst>
          </p:cNvPr>
          <p:cNvSpPr/>
          <p:nvPr/>
        </p:nvSpPr>
        <p:spPr>
          <a:xfrm>
            <a:off x="9331860" y="4158946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A617D907-3902-491F-A84F-376591277C1E}"/>
              </a:ext>
            </a:extLst>
          </p:cNvPr>
          <p:cNvSpPr/>
          <p:nvPr/>
        </p:nvSpPr>
        <p:spPr>
          <a:xfrm>
            <a:off x="9479191" y="3053276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863AB3E9-C982-46BC-89EA-1E170811474C}"/>
              </a:ext>
            </a:extLst>
          </p:cNvPr>
          <p:cNvSpPr/>
          <p:nvPr/>
        </p:nvSpPr>
        <p:spPr>
          <a:xfrm>
            <a:off x="10225137" y="5064159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ounded Rectangle 25">
            <a:extLst>
              <a:ext uri="{FF2B5EF4-FFF2-40B4-BE49-F238E27FC236}">
                <a16:creationId xmlns:a16="http://schemas.microsoft.com/office/drawing/2014/main" id="{59C36901-FFBC-4A2C-85F9-89AA5A4E9F8C}"/>
              </a:ext>
            </a:extLst>
          </p:cNvPr>
          <p:cNvSpPr/>
          <p:nvPr/>
        </p:nvSpPr>
        <p:spPr>
          <a:xfrm>
            <a:off x="10199859" y="2052206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Block Arc 41">
            <a:extLst>
              <a:ext uri="{FF2B5EF4-FFF2-40B4-BE49-F238E27FC236}">
                <a16:creationId xmlns:a16="http://schemas.microsoft.com/office/drawing/2014/main" id="{554CBC64-8230-44CD-B3D9-8B0D20FD94C8}"/>
              </a:ext>
            </a:extLst>
          </p:cNvPr>
          <p:cNvSpPr/>
          <p:nvPr/>
        </p:nvSpPr>
        <p:spPr>
          <a:xfrm>
            <a:off x="8681005" y="5065578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ound Same Side Corner Rectangle 11">
            <a:extLst>
              <a:ext uri="{FF2B5EF4-FFF2-40B4-BE49-F238E27FC236}">
                <a16:creationId xmlns:a16="http://schemas.microsoft.com/office/drawing/2014/main" id="{F5BC973C-0755-469E-92D3-6387B285CD5A}"/>
              </a:ext>
            </a:extLst>
          </p:cNvPr>
          <p:cNvSpPr/>
          <p:nvPr/>
        </p:nvSpPr>
        <p:spPr>
          <a:xfrm rot="9900000">
            <a:off x="9435830" y="946374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Donut 39">
            <a:extLst>
              <a:ext uri="{FF2B5EF4-FFF2-40B4-BE49-F238E27FC236}">
                <a16:creationId xmlns:a16="http://schemas.microsoft.com/office/drawing/2014/main" id="{E020202F-61A4-40EB-AA82-BA0F0D52FE72}"/>
              </a:ext>
            </a:extLst>
          </p:cNvPr>
          <p:cNvSpPr/>
          <p:nvPr/>
        </p:nvSpPr>
        <p:spPr>
          <a:xfrm>
            <a:off x="3473221" y="4077515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Freeform 25">
            <a:extLst>
              <a:ext uri="{FF2B5EF4-FFF2-40B4-BE49-F238E27FC236}">
                <a16:creationId xmlns:a16="http://schemas.microsoft.com/office/drawing/2014/main" id="{F7196AF4-047C-4802-A3A5-E9DDDE25AEC3}"/>
              </a:ext>
            </a:extLst>
          </p:cNvPr>
          <p:cNvSpPr/>
          <p:nvPr/>
        </p:nvSpPr>
        <p:spPr>
          <a:xfrm>
            <a:off x="7993278" y="3051993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BA4339EF-BB18-4B0B-99F2-4B9FF912E16B}"/>
              </a:ext>
            </a:extLst>
          </p:cNvPr>
          <p:cNvSpPr/>
          <p:nvPr/>
        </p:nvSpPr>
        <p:spPr>
          <a:xfrm>
            <a:off x="4391660" y="4120302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5C003F9F-7C38-4B86-A14F-1E54026185DB}"/>
              </a:ext>
            </a:extLst>
          </p:cNvPr>
          <p:cNvSpPr/>
          <p:nvPr/>
        </p:nvSpPr>
        <p:spPr>
          <a:xfrm>
            <a:off x="7543375" y="96013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3968C525-DACA-47D9-9B12-9124D129FA8F}"/>
              </a:ext>
            </a:extLst>
          </p:cNvPr>
          <p:cNvSpPr/>
          <p:nvPr/>
        </p:nvSpPr>
        <p:spPr>
          <a:xfrm>
            <a:off x="8484551" y="927067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Chord 15">
            <a:extLst>
              <a:ext uri="{FF2B5EF4-FFF2-40B4-BE49-F238E27FC236}">
                <a16:creationId xmlns:a16="http://schemas.microsoft.com/office/drawing/2014/main" id="{149BD418-8AE6-43B0-815C-6375E354A7AF}"/>
              </a:ext>
            </a:extLst>
          </p:cNvPr>
          <p:cNvSpPr/>
          <p:nvPr/>
        </p:nvSpPr>
        <p:spPr>
          <a:xfrm>
            <a:off x="10351560" y="883475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4820485A-84F3-410A-9736-EAE8489B04AD}"/>
              </a:ext>
            </a:extLst>
          </p:cNvPr>
          <p:cNvSpPr/>
          <p:nvPr/>
        </p:nvSpPr>
        <p:spPr>
          <a:xfrm>
            <a:off x="5320700" y="4163053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6">
            <a:extLst>
              <a:ext uri="{FF2B5EF4-FFF2-40B4-BE49-F238E27FC236}">
                <a16:creationId xmlns:a16="http://schemas.microsoft.com/office/drawing/2014/main" id="{4E1BB722-B62E-4E1E-8641-3520564BFC40}"/>
              </a:ext>
            </a:extLst>
          </p:cNvPr>
          <p:cNvSpPr/>
          <p:nvPr/>
        </p:nvSpPr>
        <p:spPr>
          <a:xfrm>
            <a:off x="4363992" y="316207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ed Rectangle 6">
            <a:extLst>
              <a:ext uri="{FF2B5EF4-FFF2-40B4-BE49-F238E27FC236}">
                <a16:creationId xmlns:a16="http://schemas.microsoft.com/office/drawing/2014/main" id="{9797F8FF-853C-4DE7-8051-37F0D65456CD}"/>
              </a:ext>
            </a:extLst>
          </p:cNvPr>
          <p:cNvSpPr/>
          <p:nvPr/>
        </p:nvSpPr>
        <p:spPr>
          <a:xfrm>
            <a:off x="5271314" y="316207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DF43A78D-87B4-4C7E-B555-8FC58DA987CA}"/>
              </a:ext>
            </a:extLst>
          </p:cNvPr>
          <p:cNvSpPr/>
          <p:nvPr/>
        </p:nvSpPr>
        <p:spPr>
          <a:xfrm>
            <a:off x="6178636" y="316207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1E7043D-3F18-4B19-A8A4-3F82A8D86A0C}"/>
              </a:ext>
            </a:extLst>
          </p:cNvPr>
          <p:cNvSpPr/>
          <p:nvPr/>
        </p:nvSpPr>
        <p:spPr>
          <a:xfrm>
            <a:off x="7085956" y="316207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Teardrop 6">
            <a:extLst>
              <a:ext uri="{FF2B5EF4-FFF2-40B4-BE49-F238E27FC236}">
                <a16:creationId xmlns:a16="http://schemas.microsoft.com/office/drawing/2014/main" id="{0105A26C-CBF7-46CC-8C55-C8B74C5B523C}"/>
              </a:ext>
            </a:extLst>
          </p:cNvPr>
          <p:cNvSpPr/>
          <p:nvPr/>
        </p:nvSpPr>
        <p:spPr>
          <a:xfrm rot="8100000">
            <a:off x="10284613" y="3101789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Donut 24">
            <a:extLst>
              <a:ext uri="{FF2B5EF4-FFF2-40B4-BE49-F238E27FC236}">
                <a16:creationId xmlns:a16="http://schemas.microsoft.com/office/drawing/2014/main" id="{31379E2F-C77A-44A4-A445-0E05FA37D459}"/>
              </a:ext>
            </a:extLst>
          </p:cNvPr>
          <p:cNvSpPr/>
          <p:nvPr/>
        </p:nvSpPr>
        <p:spPr>
          <a:xfrm>
            <a:off x="5000524" y="1956022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5" name="Chord 38">
            <a:extLst>
              <a:ext uri="{FF2B5EF4-FFF2-40B4-BE49-F238E27FC236}">
                <a16:creationId xmlns:a16="http://schemas.microsoft.com/office/drawing/2014/main" id="{E024461A-1CFC-45B7-857E-7DC9BE46AAD3}"/>
              </a:ext>
            </a:extLst>
          </p:cNvPr>
          <p:cNvSpPr/>
          <p:nvPr/>
        </p:nvSpPr>
        <p:spPr>
          <a:xfrm>
            <a:off x="5960368" y="1955495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Heart 38">
            <a:extLst>
              <a:ext uri="{FF2B5EF4-FFF2-40B4-BE49-F238E27FC236}">
                <a16:creationId xmlns:a16="http://schemas.microsoft.com/office/drawing/2014/main" id="{1CF76686-4D9D-4598-8DF4-E48A3CFC2B9B}"/>
              </a:ext>
            </a:extLst>
          </p:cNvPr>
          <p:cNvSpPr/>
          <p:nvPr/>
        </p:nvSpPr>
        <p:spPr>
          <a:xfrm>
            <a:off x="6663237" y="920479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 Same Side Corner Rectangle 19">
            <a:extLst>
              <a:ext uri="{FF2B5EF4-FFF2-40B4-BE49-F238E27FC236}">
                <a16:creationId xmlns:a16="http://schemas.microsoft.com/office/drawing/2014/main" id="{9E5A0D99-FF0F-4F03-9E1B-7D1FE242E882}"/>
              </a:ext>
            </a:extLst>
          </p:cNvPr>
          <p:cNvSpPr/>
          <p:nvPr/>
        </p:nvSpPr>
        <p:spPr>
          <a:xfrm>
            <a:off x="9528880" y="5096471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ectangle 23">
            <a:extLst>
              <a:ext uri="{FF2B5EF4-FFF2-40B4-BE49-F238E27FC236}">
                <a16:creationId xmlns:a16="http://schemas.microsoft.com/office/drawing/2014/main" id="{7D75AE11-4359-4B54-BF7D-68CE8AC7BE02}"/>
              </a:ext>
            </a:extLst>
          </p:cNvPr>
          <p:cNvSpPr/>
          <p:nvPr/>
        </p:nvSpPr>
        <p:spPr>
          <a:xfrm>
            <a:off x="3469250" y="5151369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31">
            <a:extLst>
              <a:ext uri="{FF2B5EF4-FFF2-40B4-BE49-F238E27FC236}">
                <a16:creationId xmlns:a16="http://schemas.microsoft.com/office/drawing/2014/main" id="{0CEED3ED-7B94-4BFA-99FD-50571F99CF50}"/>
              </a:ext>
            </a:extLst>
          </p:cNvPr>
          <p:cNvSpPr/>
          <p:nvPr/>
        </p:nvSpPr>
        <p:spPr>
          <a:xfrm>
            <a:off x="7891950" y="5096181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D087A5ED-F99A-4489-8D12-91987950F925}"/>
              </a:ext>
            </a:extLst>
          </p:cNvPr>
          <p:cNvSpPr/>
          <p:nvPr/>
        </p:nvSpPr>
        <p:spPr>
          <a:xfrm>
            <a:off x="5190094" y="5127861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269814E-78FB-496A-BB2B-DF2CE7DB3FCB}"/>
              </a:ext>
            </a:extLst>
          </p:cNvPr>
          <p:cNvSpPr/>
          <p:nvPr/>
        </p:nvSpPr>
        <p:spPr>
          <a:xfrm>
            <a:off x="6166526" y="5064767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Teardrop 17">
            <a:extLst>
              <a:ext uri="{FF2B5EF4-FFF2-40B4-BE49-F238E27FC236}">
                <a16:creationId xmlns:a16="http://schemas.microsoft.com/office/drawing/2014/main" id="{4278F011-E543-4A93-890A-2A605984B69E}"/>
              </a:ext>
            </a:extLst>
          </p:cNvPr>
          <p:cNvSpPr/>
          <p:nvPr/>
        </p:nvSpPr>
        <p:spPr>
          <a:xfrm rot="18900000">
            <a:off x="4431902" y="5110267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310EAA25-BCB7-40EA-8A15-7CE77306345A}"/>
              </a:ext>
            </a:extLst>
          </p:cNvPr>
          <p:cNvSpPr/>
          <p:nvPr/>
        </p:nvSpPr>
        <p:spPr>
          <a:xfrm>
            <a:off x="7030950" y="5060879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 Same Side Corner Rectangle 8">
            <a:extLst>
              <a:ext uri="{FF2B5EF4-FFF2-40B4-BE49-F238E27FC236}">
                <a16:creationId xmlns:a16="http://schemas.microsoft.com/office/drawing/2014/main" id="{FAAD41AA-8637-4ADD-B472-66C8E1ACE1E7}"/>
              </a:ext>
            </a:extLst>
          </p:cNvPr>
          <p:cNvSpPr/>
          <p:nvPr/>
        </p:nvSpPr>
        <p:spPr>
          <a:xfrm>
            <a:off x="3682650" y="861682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20">
            <a:extLst>
              <a:ext uri="{FF2B5EF4-FFF2-40B4-BE49-F238E27FC236}">
                <a16:creationId xmlns:a16="http://schemas.microsoft.com/office/drawing/2014/main" id="{8A22E646-6571-4D5A-953D-13D3FC7E3209}"/>
              </a:ext>
            </a:extLst>
          </p:cNvPr>
          <p:cNvSpPr/>
          <p:nvPr/>
        </p:nvSpPr>
        <p:spPr>
          <a:xfrm rot="10800000">
            <a:off x="4269813" y="858626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Donut 87">
            <a:extLst>
              <a:ext uri="{FF2B5EF4-FFF2-40B4-BE49-F238E27FC236}">
                <a16:creationId xmlns:a16="http://schemas.microsoft.com/office/drawing/2014/main" id="{F18A8A0C-F07D-4F75-A872-84097D0D214E}"/>
              </a:ext>
            </a:extLst>
          </p:cNvPr>
          <p:cNvSpPr/>
          <p:nvPr/>
        </p:nvSpPr>
        <p:spPr>
          <a:xfrm>
            <a:off x="4918813" y="951329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7" name="Donut 90">
            <a:extLst>
              <a:ext uri="{FF2B5EF4-FFF2-40B4-BE49-F238E27FC236}">
                <a16:creationId xmlns:a16="http://schemas.microsoft.com/office/drawing/2014/main" id="{87A7E0A1-86B8-4DE9-9B3E-AEF54A27ACBF}"/>
              </a:ext>
            </a:extLst>
          </p:cNvPr>
          <p:cNvSpPr/>
          <p:nvPr/>
        </p:nvSpPr>
        <p:spPr>
          <a:xfrm>
            <a:off x="5795322" y="913264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Oval 6">
            <a:extLst>
              <a:ext uri="{FF2B5EF4-FFF2-40B4-BE49-F238E27FC236}">
                <a16:creationId xmlns:a16="http://schemas.microsoft.com/office/drawing/2014/main" id="{48CC4D9B-D1F6-4C77-9FC4-160D43B9DD2F}"/>
              </a:ext>
            </a:extLst>
          </p:cNvPr>
          <p:cNvSpPr/>
          <p:nvPr/>
        </p:nvSpPr>
        <p:spPr>
          <a:xfrm>
            <a:off x="6787630" y="2015970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Block Arc 25">
            <a:extLst>
              <a:ext uri="{FF2B5EF4-FFF2-40B4-BE49-F238E27FC236}">
                <a16:creationId xmlns:a16="http://schemas.microsoft.com/office/drawing/2014/main" id="{839182B5-782D-4447-92D3-D1A4362817E5}"/>
              </a:ext>
            </a:extLst>
          </p:cNvPr>
          <p:cNvSpPr/>
          <p:nvPr/>
        </p:nvSpPr>
        <p:spPr>
          <a:xfrm>
            <a:off x="4308717" y="2014847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Block Arc 31">
            <a:extLst>
              <a:ext uri="{FF2B5EF4-FFF2-40B4-BE49-F238E27FC236}">
                <a16:creationId xmlns:a16="http://schemas.microsoft.com/office/drawing/2014/main" id="{25EE31F5-59B4-41A9-B735-FFD21E38C2A9}"/>
              </a:ext>
            </a:extLst>
          </p:cNvPr>
          <p:cNvSpPr/>
          <p:nvPr/>
        </p:nvSpPr>
        <p:spPr>
          <a:xfrm>
            <a:off x="7637925" y="2014847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1" name="Freeform 53">
            <a:extLst>
              <a:ext uri="{FF2B5EF4-FFF2-40B4-BE49-F238E27FC236}">
                <a16:creationId xmlns:a16="http://schemas.microsoft.com/office/drawing/2014/main" id="{A0BAA8C9-A0E3-47DB-BD17-F75443F299E9}"/>
              </a:ext>
            </a:extLst>
          </p:cNvPr>
          <p:cNvSpPr/>
          <p:nvPr/>
        </p:nvSpPr>
        <p:spPr>
          <a:xfrm>
            <a:off x="9357859" y="201113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Block Arc 10">
            <a:extLst>
              <a:ext uri="{FF2B5EF4-FFF2-40B4-BE49-F238E27FC236}">
                <a16:creationId xmlns:a16="http://schemas.microsoft.com/office/drawing/2014/main" id="{84498B86-6EB8-40FA-95EF-EBE2F12C31F0}"/>
              </a:ext>
            </a:extLst>
          </p:cNvPr>
          <p:cNvSpPr/>
          <p:nvPr/>
        </p:nvSpPr>
        <p:spPr>
          <a:xfrm>
            <a:off x="10186088" y="4157161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5">
            <a:extLst>
              <a:ext uri="{FF2B5EF4-FFF2-40B4-BE49-F238E27FC236}">
                <a16:creationId xmlns:a16="http://schemas.microsoft.com/office/drawing/2014/main" id="{65C9D615-9CA1-4F93-AA3B-0E78BE7C1A43}"/>
              </a:ext>
            </a:extLst>
          </p:cNvPr>
          <p:cNvSpPr/>
          <p:nvPr/>
        </p:nvSpPr>
        <p:spPr>
          <a:xfrm>
            <a:off x="3650220" y="1879937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36">
            <a:extLst>
              <a:ext uri="{FF2B5EF4-FFF2-40B4-BE49-F238E27FC236}">
                <a16:creationId xmlns:a16="http://schemas.microsoft.com/office/drawing/2014/main" id="{A146674B-D0D5-4BCF-9F31-4EA5CA8E6A6F}"/>
              </a:ext>
            </a:extLst>
          </p:cNvPr>
          <p:cNvSpPr/>
          <p:nvPr/>
        </p:nvSpPr>
        <p:spPr>
          <a:xfrm>
            <a:off x="8436220" y="2038285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Oval 21">
            <a:extLst>
              <a:ext uri="{FF2B5EF4-FFF2-40B4-BE49-F238E27FC236}">
                <a16:creationId xmlns:a16="http://schemas.microsoft.com/office/drawing/2014/main" id="{9FBF2A93-2E98-4CCA-BA19-A0C74E352025}"/>
              </a:ext>
            </a:extLst>
          </p:cNvPr>
          <p:cNvSpPr>
            <a:spLocks noChangeAspect="1"/>
          </p:cNvSpPr>
          <p:nvPr/>
        </p:nvSpPr>
        <p:spPr>
          <a:xfrm>
            <a:off x="6279020" y="4124825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32">
            <a:extLst>
              <a:ext uri="{FF2B5EF4-FFF2-40B4-BE49-F238E27FC236}">
                <a16:creationId xmlns:a16="http://schemas.microsoft.com/office/drawing/2014/main" id="{DD695519-74DA-4B9F-9545-5B33D24B510C}"/>
              </a:ext>
            </a:extLst>
          </p:cNvPr>
          <p:cNvSpPr/>
          <p:nvPr/>
        </p:nvSpPr>
        <p:spPr>
          <a:xfrm>
            <a:off x="8534828" y="4092120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C28F9-A5A0-42CE-824D-F8376D3F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F7F19-3773-457A-97DF-446A754E02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D085E-F2CF-4DF5-AC38-30B968BC9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906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91E0A6-D9CD-4768-A8FC-B741C4757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777" y="5049505"/>
            <a:ext cx="7771666" cy="803423"/>
          </a:xfrm>
        </p:spPr>
        <p:txBody>
          <a:bodyPr/>
          <a:lstStyle/>
          <a:p>
            <a:pPr algn="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55523-E25A-4233-BE81-1B00A917E8BA}"/>
              </a:ext>
            </a:extLst>
          </p:cNvPr>
          <p:cNvSpPr txBox="1"/>
          <p:nvPr/>
        </p:nvSpPr>
        <p:spPr>
          <a:xfrm rot="16200000">
            <a:off x="-2354294" y="3695179"/>
            <a:ext cx="55587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bg1">
                      <a:lumMod val="85000"/>
                    </a:schemeClr>
                  </a:solidFill>
                </a:ln>
                <a:noFill/>
              </a:rPr>
              <a:t>SAT.RMPUTL</a:t>
            </a:r>
            <a:endParaRPr lang="th-TH" sz="7200" dirty="0">
              <a:ln>
                <a:solidFill>
                  <a:schemeClr val="bg1">
                    <a:lumMod val="85000"/>
                  </a:schemeClr>
                </a:solidFill>
              </a:ln>
              <a:noFill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6ECCA-D387-436E-B1D2-5BB6A301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" y="315647"/>
            <a:ext cx="1616864" cy="1390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92FC8F-984A-4DB4-BE52-83355D8F28C0}"/>
              </a:ext>
            </a:extLst>
          </p:cNvPr>
          <p:cNvSpPr txBox="1"/>
          <p:nvPr/>
        </p:nvSpPr>
        <p:spPr>
          <a:xfrm>
            <a:off x="1973439" y="315647"/>
            <a:ext cx="882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FACULTY OF </a:t>
            </a:r>
            <a:r>
              <a:rPr lang="en-US" sz="3600" b="1" i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SCIENCE AND          </a:t>
            </a:r>
            <a:br>
              <a:rPr lang="en-US" sz="3600" b="1" i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600" b="1" i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        AGRICULTURAL TECHNOLOGY</a:t>
            </a:r>
            <a:endParaRPr lang="th-TH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1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B6145B-CAC6-4CEE-9AD8-C0A00287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8ED51F-DFBB-4A84-945A-B6817CC332B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859919-F229-41B3-8670-650AEF57A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0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22D00-6EB5-4DDE-8337-FBAE913F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05219-9AA5-4928-9C45-D53C25C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79FA7E-80EE-474D-9348-17CA374D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461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2B8C0C-9DAD-4BE9-ACE3-4001FA4D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25B3B-A3E8-4E9E-8BB6-6255300E1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ABB0C7-A101-480C-A091-0A8E65DD51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23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F5D77C-920A-4305-B374-A692AA78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A95F79-61FF-442F-B858-C4C98E351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555318-5D9C-4A57-B4FA-975A635D4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B94A50-4D4D-4789-86D2-8781858CD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17DE67-B8D6-40D3-9143-644DD448DE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2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A254D1-CA27-41F3-BE80-40C318FA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8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2DBCB-55FC-4DC8-9731-EA72A9B7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5633F6-002C-4A4F-9BBA-274D335A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671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DDE3B81-6222-4CD7-8D21-0F0C550E51CF}"/>
              </a:ext>
            </a:extLst>
          </p:cNvPr>
          <p:cNvSpPr txBox="1">
            <a:spLocks/>
          </p:cNvSpPr>
          <p:nvPr/>
        </p:nvSpPr>
        <p:spPr>
          <a:xfrm>
            <a:off x="8625840" y="133814"/>
            <a:ext cx="3262660" cy="527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2BD74BF5-D7A7-4DBF-BDA5-CA209A1D006B}"/>
              </a:ext>
            </a:extLst>
          </p:cNvPr>
          <p:cNvGrpSpPr/>
          <p:nvPr/>
        </p:nvGrpSpPr>
        <p:grpSpPr>
          <a:xfrm>
            <a:off x="963194" y="1531675"/>
            <a:ext cx="10258382" cy="3787938"/>
            <a:chOff x="977322" y="1968339"/>
            <a:chExt cx="10258382" cy="37879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A61A5-CDBC-42F2-93DE-0A26614E76EA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CC11F8BB-80FA-4720-97F2-E75F5B1F0C09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E3B975B-441C-40FC-88CA-E2100B3FD271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F581CC-BE78-47F9-BF47-33F03CC8D776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0A5917-90B5-4813-9AD9-7E4880DADD9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60DD3CA9-2633-4543-9563-1EDF90806DC1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9A40E8-C16D-490A-A303-06098238E260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BAC2C6-3889-4D83-828B-A3E732344D21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5128DE-EC6F-4B78-B72B-FD0E0331342A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B846E470-457C-4266-8DB8-670381599850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F85820-BA4E-4E38-B6D6-B7ECD67B7920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4CA208-B931-464E-8821-2F01E1F0162A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D85972-1FE5-445D-B424-9B366D8862CB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C55F6762-DF6E-472E-971C-4EC8404AB19E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E896E2-4C29-405C-BA64-DAF1E760E95A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9B373B-A5CF-4254-899A-EE860F32F279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887991-BEE0-4255-815E-5B7819ADFA79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5E9EDC-2299-4CC2-A217-F0A0900E233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D3837B-4F69-4B84-8142-B30FC1A2B483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CAF32D4-D591-4EB5-9922-EE150ACED9B2}"/>
              </a:ext>
            </a:extLst>
          </p:cNvPr>
          <p:cNvSpPr/>
          <p:nvPr/>
        </p:nvSpPr>
        <p:spPr>
          <a:xfrm>
            <a:off x="6119722" y="1313597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CFD4E8-D58C-475E-95B6-D93A849FC007}"/>
              </a:ext>
            </a:extLst>
          </p:cNvPr>
          <p:cNvSpPr/>
          <p:nvPr/>
        </p:nvSpPr>
        <p:spPr>
          <a:xfrm>
            <a:off x="5543030" y="4989715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Left Arrow 9215">
            <a:extLst>
              <a:ext uri="{FF2B5EF4-FFF2-40B4-BE49-F238E27FC236}">
                <a16:creationId xmlns:a16="http://schemas.microsoft.com/office/drawing/2014/main" id="{D41C8041-FA66-4C6F-BBC8-D37ABF5DEF86}"/>
              </a:ext>
            </a:extLst>
          </p:cNvPr>
          <p:cNvSpPr/>
          <p:nvPr/>
        </p:nvSpPr>
        <p:spPr>
          <a:xfrm>
            <a:off x="6278083" y="1458811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Left Arrow 43">
            <a:extLst>
              <a:ext uri="{FF2B5EF4-FFF2-40B4-BE49-F238E27FC236}">
                <a16:creationId xmlns:a16="http://schemas.microsoft.com/office/drawing/2014/main" id="{B5441943-0E82-4D67-8803-4F309523D59A}"/>
              </a:ext>
            </a:extLst>
          </p:cNvPr>
          <p:cNvSpPr/>
          <p:nvPr/>
        </p:nvSpPr>
        <p:spPr>
          <a:xfrm>
            <a:off x="5701391" y="5134929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76D66-821F-45E3-8862-80808AC47FD1}"/>
              </a:ext>
            </a:extLst>
          </p:cNvPr>
          <p:cNvSpPr txBox="1"/>
          <p:nvPr/>
        </p:nvSpPr>
        <p:spPr>
          <a:xfrm>
            <a:off x="5211680" y="234242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DD6848-B9C0-48CC-9631-45EAE016D4C7}"/>
              </a:ext>
            </a:extLst>
          </p:cNvPr>
          <p:cNvSpPr txBox="1"/>
          <p:nvPr/>
        </p:nvSpPr>
        <p:spPr>
          <a:xfrm>
            <a:off x="5211680" y="327852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C2A213-6DD1-40D8-B9C5-77FAF2B03E36}"/>
              </a:ext>
            </a:extLst>
          </p:cNvPr>
          <p:cNvSpPr txBox="1"/>
          <p:nvPr/>
        </p:nvSpPr>
        <p:spPr>
          <a:xfrm>
            <a:off x="5211680" y="4214627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96A585-58B8-4CDC-85B4-481BB1A48B11}"/>
              </a:ext>
            </a:extLst>
          </p:cNvPr>
          <p:cNvGrpSpPr/>
          <p:nvPr/>
        </p:nvGrpSpPr>
        <p:grpSpPr>
          <a:xfrm>
            <a:off x="1581930" y="1648818"/>
            <a:ext cx="3246603" cy="738664"/>
            <a:chOff x="2551705" y="4283314"/>
            <a:chExt cx="2357003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3D5299-6A67-477F-907C-8AD23B47A3C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921B84-9AE7-49BB-91A6-A402F55E0FD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EFF3F1-2671-432A-8579-E0955D1B0E52}"/>
              </a:ext>
            </a:extLst>
          </p:cNvPr>
          <p:cNvGrpSpPr/>
          <p:nvPr/>
        </p:nvGrpSpPr>
        <p:grpSpPr>
          <a:xfrm>
            <a:off x="1581930" y="3539007"/>
            <a:ext cx="3284831" cy="738664"/>
            <a:chOff x="2551705" y="4283314"/>
            <a:chExt cx="2357003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695D6F-78CA-4B1D-A832-3AAFFAC44EB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693CA-37EB-48B8-8976-0247FE1BCD8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9B1317-435E-4370-9CF5-F25A09F2D30B}"/>
              </a:ext>
            </a:extLst>
          </p:cNvPr>
          <p:cNvGrpSpPr/>
          <p:nvPr/>
        </p:nvGrpSpPr>
        <p:grpSpPr>
          <a:xfrm>
            <a:off x="7358370" y="2615677"/>
            <a:ext cx="3279283" cy="738664"/>
            <a:chOff x="2551705" y="4283314"/>
            <a:chExt cx="2357003" cy="7386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BD04E-A848-4DC8-A723-23BDB0CB5C3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C8D930-936C-46A5-BB86-D3FAFAEEF74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96E58C-40DD-40F6-B01D-ACD447CAAD39}"/>
              </a:ext>
            </a:extLst>
          </p:cNvPr>
          <p:cNvGrpSpPr/>
          <p:nvPr/>
        </p:nvGrpSpPr>
        <p:grpSpPr>
          <a:xfrm>
            <a:off x="7320698" y="4455753"/>
            <a:ext cx="3316954" cy="738664"/>
            <a:chOff x="2551705" y="4283314"/>
            <a:chExt cx="2357003" cy="7386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5EDACC-5BE7-4009-B5B1-BFC768C1B82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1EA0C5-C21B-43F2-B810-961B5DA62FB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2AB018-25A5-4D9E-85CA-52DCBDC62064}"/>
              </a:ext>
            </a:extLst>
          </p:cNvPr>
          <p:cNvGrpSpPr/>
          <p:nvPr/>
        </p:nvGrpSpPr>
        <p:grpSpPr>
          <a:xfrm>
            <a:off x="2434885" y="4896365"/>
            <a:ext cx="2945195" cy="719450"/>
            <a:chOff x="395534" y="3737445"/>
            <a:chExt cx="3972999" cy="7194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266591-4726-4F12-B3C0-29C2FA6636F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38D729-2873-4F72-AD71-3A4A50BBEF2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79EDB9-F59C-4A92-93F5-137B9367724E}"/>
              </a:ext>
            </a:extLst>
          </p:cNvPr>
          <p:cNvGrpSpPr/>
          <p:nvPr/>
        </p:nvGrpSpPr>
        <p:grpSpPr>
          <a:xfrm>
            <a:off x="6944000" y="1214471"/>
            <a:ext cx="2952000" cy="719450"/>
            <a:chOff x="395534" y="3737445"/>
            <a:chExt cx="3972999" cy="7194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2314C5-F376-46CD-84C6-70677842354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738EE1-FE33-43E5-827F-F87FFEF93AA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E1E9F3-83A3-440F-9AF3-15A9859B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7E1D-059A-4E24-93DF-7D8D28B1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439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F58E8D4-B6F6-4E26-9327-3F71EE0843C5}"/>
              </a:ext>
            </a:extLst>
          </p:cNvPr>
          <p:cNvSpPr txBox="1">
            <a:spLocks/>
          </p:cNvSpPr>
          <p:nvPr/>
        </p:nvSpPr>
        <p:spPr>
          <a:xfrm>
            <a:off x="912529" y="966170"/>
            <a:ext cx="1022564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5BA0E2-EA54-4A05-B95F-C907F7D41F1B}"/>
              </a:ext>
            </a:extLst>
          </p:cNvPr>
          <p:cNvGrpSpPr/>
          <p:nvPr/>
        </p:nvGrpSpPr>
        <p:grpSpPr>
          <a:xfrm>
            <a:off x="1043234" y="1870478"/>
            <a:ext cx="1812725" cy="1615280"/>
            <a:chOff x="1115616" y="2394020"/>
            <a:chExt cx="2449476" cy="2182675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0452217-F7B7-4578-AA11-CE96FDEA9E9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1AB1D-7381-485F-B699-F948D9687914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57C201-71B7-4681-B86B-829D79DF9C12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A98941F-2058-4104-B8F8-261AA355CEAD}"/>
              </a:ext>
            </a:extLst>
          </p:cNvPr>
          <p:cNvSpPr/>
          <p:nvPr/>
        </p:nvSpPr>
        <p:spPr>
          <a:xfrm>
            <a:off x="912529" y="367366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82C52-A373-46E0-9E7C-9B7E46DB0FC8}"/>
              </a:ext>
            </a:extLst>
          </p:cNvPr>
          <p:cNvSpPr txBox="1"/>
          <p:nvPr/>
        </p:nvSpPr>
        <p:spPr>
          <a:xfrm>
            <a:off x="1115607" y="264376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FFCF70A9-DE8C-4621-BD83-16C0589973E3}"/>
              </a:ext>
            </a:extLst>
          </p:cNvPr>
          <p:cNvGrpSpPr/>
          <p:nvPr/>
        </p:nvGrpSpPr>
        <p:grpSpPr>
          <a:xfrm>
            <a:off x="1115175" y="3857561"/>
            <a:ext cx="1668843" cy="1921124"/>
            <a:chOff x="1134630" y="3808919"/>
            <a:chExt cx="1668843" cy="19211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07A35E-7BEC-4E3F-9FB8-E9B79BE403A3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FB4FAA-A68E-4134-A4DE-413FEE64AD13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BF8231-8573-4703-A99A-4E933F485624}"/>
              </a:ext>
            </a:extLst>
          </p:cNvPr>
          <p:cNvGrpSpPr/>
          <p:nvPr/>
        </p:nvGrpSpPr>
        <p:grpSpPr>
          <a:xfrm>
            <a:off x="3828765" y="1870478"/>
            <a:ext cx="1812725" cy="1615280"/>
            <a:chOff x="1115616" y="2394020"/>
            <a:chExt cx="2449476" cy="2182675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82C4A4D6-9DA3-4B59-A55B-721C46F420AC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EFDF2-A611-4220-95F1-C74B52243E92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8CDE15-D389-4020-845D-8DB07860DDC6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Rounded Rectangle 105">
            <a:extLst>
              <a:ext uri="{FF2B5EF4-FFF2-40B4-BE49-F238E27FC236}">
                <a16:creationId xmlns:a16="http://schemas.microsoft.com/office/drawing/2014/main" id="{32CEF87B-8A73-4458-82F4-746EA7D9D962}"/>
              </a:ext>
            </a:extLst>
          </p:cNvPr>
          <p:cNvSpPr/>
          <p:nvPr/>
        </p:nvSpPr>
        <p:spPr>
          <a:xfrm>
            <a:off x="3698060" y="367366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91104-B32F-4B0E-AEA4-72C7D78C35AE}"/>
              </a:ext>
            </a:extLst>
          </p:cNvPr>
          <p:cNvSpPr txBox="1"/>
          <p:nvPr/>
        </p:nvSpPr>
        <p:spPr>
          <a:xfrm>
            <a:off x="3901138" y="264376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F594182A-B610-4323-AE96-3C454032690D}"/>
              </a:ext>
            </a:extLst>
          </p:cNvPr>
          <p:cNvGrpSpPr/>
          <p:nvPr/>
        </p:nvGrpSpPr>
        <p:grpSpPr>
          <a:xfrm>
            <a:off x="3900706" y="3857561"/>
            <a:ext cx="1668843" cy="1921124"/>
            <a:chOff x="3920161" y="3808919"/>
            <a:chExt cx="1668843" cy="19211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79FE23-8ED2-4F8A-889A-9C635B50D21B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137BA2-59A2-414C-91E5-61BD92582A63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CA9528-296A-4D83-B864-880CD62E8969}"/>
              </a:ext>
            </a:extLst>
          </p:cNvPr>
          <p:cNvGrpSpPr/>
          <p:nvPr/>
        </p:nvGrpSpPr>
        <p:grpSpPr>
          <a:xfrm>
            <a:off x="6614296" y="1870477"/>
            <a:ext cx="1812725" cy="1615280"/>
            <a:chOff x="1115616" y="2394020"/>
            <a:chExt cx="2449476" cy="2182675"/>
          </a:xfrm>
        </p:grpSpPr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0C92AE55-FC09-493D-ACCD-7A10B1155F86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FA79CD-56CC-46FF-A69B-3408B82643DB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5593666-544A-4E89-9902-761D8408724C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Rounded Rectangle 142">
            <a:extLst>
              <a:ext uri="{FF2B5EF4-FFF2-40B4-BE49-F238E27FC236}">
                <a16:creationId xmlns:a16="http://schemas.microsoft.com/office/drawing/2014/main" id="{D0B04782-E15B-4FC7-932F-59D8F6C7F8E5}"/>
              </a:ext>
            </a:extLst>
          </p:cNvPr>
          <p:cNvSpPr/>
          <p:nvPr/>
        </p:nvSpPr>
        <p:spPr>
          <a:xfrm>
            <a:off x="6483591" y="367366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A22ED4-46A9-45CC-B0D0-A49F24EE2566}"/>
              </a:ext>
            </a:extLst>
          </p:cNvPr>
          <p:cNvSpPr txBox="1"/>
          <p:nvPr/>
        </p:nvSpPr>
        <p:spPr>
          <a:xfrm>
            <a:off x="6686669" y="264376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845D4791-C120-46CA-9D81-65603F2DB309}"/>
              </a:ext>
            </a:extLst>
          </p:cNvPr>
          <p:cNvGrpSpPr/>
          <p:nvPr/>
        </p:nvGrpSpPr>
        <p:grpSpPr>
          <a:xfrm>
            <a:off x="6686237" y="3857559"/>
            <a:ext cx="1668843" cy="1921123"/>
            <a:chOff x="6705692" y="3808919"/>
            <a:chExt cx="1668843" cy="19211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A7E7FE-9809-4D87-9514-3054C38B754D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F0CBEE-917B-4232-937C-AD20124A4F3E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0F763E-754A-46BE-A081-BECA7D4B232D}"/>
              </a:ext>
            </a:extLst>
          </p:cNvPr>
          <p:cNvGrpSpPr/>
          <p:nvPr/>
        </p:nvGrpSpPr>
        <p:grpSpPr>
          <a:xfrm>
            <a:off x="9399826" y="1870477"/>
            <a:ext cx="1812725" cy="1615280"/>
            <a:chOff x="1115616" y="2394020"/>
            <a:chExt cx="2449476" cy="2182675"/>
          </a:xfrm>
        </p:grpSpPr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C10C7C0C-6344-4F15-813C-399EC18484CC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2B7AE2-6DB3-48C1-8A8B-CD4DDE965A01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4D1DB3-2E1B-4FA3-8CB5-79631B35CB04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Rounded Rectangle 152">
            <a:extLst>
              <a:ext uri="{FF2B5EF4-FFF2-40B4-BE49-F238E27FC236}">
                <a16:creationId xmlns:a16="http://schemas.microsoft.com/office/drawing/2014/main" id="{D2DB4A67-0773-4896-9A68-4C65A631D713}"/>
              </a:ext>
            </a:extLst>
          </p:cNvPr>
          <p:cNvSpPr/>
          <p:nvPr/>
        </p:nvSpPr>
        <p:spPr>
          <a:xfrm>
            <a:off x="9269121" y="367366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9D0CA2-6256-436E-8089-B2E4C3C06BDB}"/>
              </a:ext>
            </a:extLst>
          </p:cNvPr>
          <p:cNvSpPr txBox="1"/>
          <p:nvPr/>
        </p:nvSpPr>
        <p:spPr>
          <a:xfrm>
            <a:off x="9472199" y="264376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그룹 6">
            <a:extLst>
              <a:ext uri="{FF2B5EF4-FFF2-40B4-BE49-F238E27FC236}">
                <a16:creationId xmlns:a16="http://schemas.microsoft.com/office/drawing/2014/main" id="{6F3F75BB-D153-469E-8125-6FF207B0F068}"/>
              </a:ext>
            </a:extLst>
          </p:cNvPr>
          <p:cNvGrpSpPr/>
          <p:nvPr/>
        </p:nvGrpSpPr>
        <p:grpSpPr>
          <a:xfrm>
            <a:off x="9471767" y="3857559"/>
            <a:ext cx="1668843" cy="1921123"/>
            <a:chOff x="9491222" y="3808919"/>
            <a:chExt cx="1668843" cy="192112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F5D346-6474-4DBB-A0C1-43D05A33CBEF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21EBE-2B15-4402-965C-89056CF10D77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30">
            <a:extLst>
              <a:ext uri="{FF2B5EF4-FFF2-40B4-BE49-F238E27FC236}">
                <a16:creationId xmlns:a16="http://schemas.microsoft.com/office/drawing/2014/main" id="{A6D1DF09-861C-4AE0-8278-3707685EF2A1}"/>
              </a:ext>
            </a:extLst>
          </p:cNvPr>
          <p:cNvSpPr/>
          <p:nvPr/>
        </p:nvSpPr>
        <p:spPr>
          <a:xfrm>
            <a:off x="4594911" y="222406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CBB10394-F752-4559-849D-8063ADCF7793}"/>
              </a:ext>
            </a:extLst>
          </p:cNvPr>
          <p:cNvSpPr/>
          <p:nvPr/>
        </p:nvSpPr>
        <p:spPr>
          <a:xfrm>
            <a:off x="10121904" y="221483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42BCF4C-DCE1-42B6-9990-61FFF36F4E43}"/>
              </a:ext>
            </a:extLst>
          </p:cNvPr>
          <p:cNvSpPr/>
          <p:nvPr/>
        </p:nvSpPr>
        <p:spPr>
          <a:xfrm>
            <a:off x="7285482" y="222342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5A0A3451-8C9C-41A2-B531-B8D321713318}"/>
              </a:ext>
            </a:extLst>
          </p:cNvPr>
          <p:cNvSpPr/>
          <p:nvPr/>
        </p:nvSpPr>
        <p:spPr>
          <a:xfrm>
            <a:off x="1742190" y="222172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F173B-7C9A-4E57-BAC1-AAB7CA39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06AF-4DD4-4400-A3A1-0E6CBD54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26BFD-BA8C-4DC1-AA0C-7C77D8DA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620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699</Words>
  <Application>Microsoft Office PowerPoint</Application>
  <PresentationFormat>แบบจอกว้าง</PresentationFormat>
  <Paragraphs>87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kanit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นคร คำกิติ</dc:creator>
  <cp:lastModifiedBy>นคร คำกิติ</cp:lastModifiedBy>
  <cp:revision>33</cp:revision>
  <dcterms:created xsi:type="dcterms:W3CDTF">2021-09-26T04:57:27Z</dcterms:created>
  <dcterms:modified xsi:type="dcterms:W3CDTF">2023-08-08T07:21:43Z</dcterms:modified>
</cp:coreProperties>
</file>