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3" r:id="rId2"/>
    <p:sldId id="281" r:id="rId3"/>
    <p:sldId id="285" r:id="rId4"/>
    <p:sldId id="287" r:id="rId5"/>
    <p:sldId id="286" r:id="rId6"/>
    <p:sldId id="290" r:id="rId7"/>
    <p:sldId id="295" r:id="rId8"/>
    <p:sldId id="291" r:id="rId9"/>
    <p:sldId id="284" r:id="rId10"/>
    <p:sldId id="298" r:id="rId11"/>
    <p:sldId id="297" r:id="rId12"/>
    <p:sldId id="296" r:id="rId13"/>
    <p:sldId id="294" r:id="rId14"/>
    <p:sldId id="293" r:id="rId15"/>
    <p:sldId id="292" r:id="rId16"/>
    <p:sldId id="299" r:id="rId17"/>
    <p:sldId id="279" r:id="rId18"/>
    <p:sldId id="261" r:id="rId19"/>
  </p:sldIdLst>
  <p:sldSz cx="9144000" cy="6858000" type="screen4x3"/>
  <p:notesSz cx="7053263" cy="93091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H SarabunPSK" panose="020B0500040200020003" pitchFamily="34" charset="-34"/>
      <p:regular r:id="rId26"/>
      <p:bold r:id="rId27"/>
      <p:italic r:id="rId28"/>
      <p:boldItalic r:id="rId29"/>
    </p:embeddedFont>
    <p:embeddedFont>
      <p:font typeface="Cordia New" panose="020B0304020202020204" pitchFamily="34" charset="-34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000"/>
    <a:srgbClr val="824100"/>
    <a:srgbClr val="FDD851"/>
    <a:srgbClr val="FFD13F"/>
    <a:srgbClr val="AF6121"/>
    <a:srgbClr val="3E1F00"/>
    <a:srgbClr val="E0ECA6"/>
    <a:srgbClr val="FEEBA4"/>
    <a:srgbClr val="997137"/>
    <a:srgbClr val="A37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ลักษณะสีอ่อน 1 - เน้น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15" autoAdjust="0"/>
    <p:restoredTop sz="91437" autoAdjust="0"/>
  </p:normalViewPr>
  <p:slideViewPr>
    <p:cSldViewPr>
      <p:cViewPr varScale="1">
        <p:scale>
          <a:sx n="84" d="100"/>
          <a:sy n="84" d="100"/>
        </p:scale>
        <p:origin x="9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0" tIns="46745" rIns="93490" bIns="467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0" tIns="46745" rIns="93490" bIns="46745" rtlCol="0"/>
          <a:lstStyle>
            <a:lvl1pPr algn="r">
              <a:defRPr sz="1200"/>
            </a:lvl1pPr>
          </a:lstStyle>
          <a:p>
            <a:fld id="{5219748F-428B-40B3-B717-166354352310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490" tIns="46745" rIns="93490" bIns="46745" rtlCol="0" anchor="b"/>
          <a:lstStyle>
            <a:lvl1pPr algn="l">
              <a:defRPr sz="1200"/>
            </a:lvl1pPr>
          </a:lstStyle>
          <a:p>
            <a:r>
              <a:rPr lang="th-TH" smtClean="0"/>
              <a:t>ชื่อหัวข้อนำเสนอ: ชื่อหน่วยงานหรือผู้ที่นำเสนอ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3490" tIns="46745" rIns="93490" bIns="46745" rtlCol="0" anchor="b"/>
          <a:lstStyle>
            <a:lvl1pPr algn="r">
              <a:defRPr sz="1200"/>
            </a:lvl1pPr>
          </a:lstStyle>
          <a:p>
            <a:fld id="{D28380F0-8BED-4347-B3C1-C97096CD6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0191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0" tIns="46745" rIns="93490" bIns="467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0" tIns="46745" rIns="93490" bIns="46745" rtlCol="0"/>
          <a:lstStyle>
            <a:lvl1pPr algn="r">
              <a:defRPr sz="1200"/>
            </a:lvl1pPr>
          </a:lstStyle>
          <a:p>
            <a:fld id="{633247D6-F6CF-4CA0-80AF-E290F9AE7EBD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6913"/>
            <a:ext cx="4656137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0" tIns="46745" rIns="93490" bIns="467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0" tIns="46745" rIns="93490" bIns="4674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490" tIns="46745" rIns="93490" bIns="46745" rtlCol="0" anchor="b"/>
          <a:lstStyle>
            <a:lvl1pPr algn="l">
              <a:defRPr sz="1200"/>
            </a:lvl1pPr>
          </a:lstStyle>
          <a:p>
            <a:r>
              <a:rPr lang="th-TH" smtClean="0"/>
              <a:t>ชื่อหัวข้อนำเสนอ: ชื่อหน่วยงานหรือผู้ที่นำเสนอ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3490" tIns="46745" rIns="93490" bIns="46745" rtlCol="0" anchor="b"/>
          <a:lstStyle>
            <a:lvl1pPr algn="r">
              <a:defRPr sz="1200"/>
            </a:lvl1pPr>
          </a:lstStyle>
          <a:p>
            <a:fld id="{37B45160-0EBC-4359-9BA2-88838BE39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538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h-TH" smtClean="0"/>
              <a:t>ชื่อหัวข้อนำเสนอ: ชื่อหน่วยงานหรือผู้ที่นำเสนอ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B45160-0EBC-4359-9BA2-88838BE3928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23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45160-0EBC-4359-9BA2-88838BE3928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ชื่อหัวข้อนำเสนอ: ชื่อหน่วยงานหรือผู้ที่นำเสนอ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5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68EA-10E0-46A5-9CF4-0E8CC2603852}" type="datetime1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5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A1CE-2721-40DF-8851-50575DB372B8}" type="datetime1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9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FA45-2179-4773-8058-FCB24E8D194F}" type="datetime1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0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AA4B-76ED-43EA-84CE-269DBC4FD4A0}" type="datetime1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4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0132-89B1-45D9-BFFB-37CA07935E7C}" type="datetime1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9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86B7-08D8-4A13-B611-BC71E032A2BD}" type="datetime1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8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1457-2184-4386-9857-F1A6F27C989A}" type="datetime1">
              <a:rPr lang="en-US" smtClean="0"/>
              <a:pPr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4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D6E1-A988-4C5C-94BC-870522A89BE6}" type="datetime1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1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F4DE-5D3E-4CA3-9A14-3B6F28BE7F3A}" type="datetime1">
              <a:rPr lang="en-US" smtClean="0"/>
              <a:pPr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8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084A-A9E4-4C88-8F32-CACADE69DEA0}" type="datetime1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C095-B784-4E5C-8D47-CD8BCB4666D7}" type="datetime1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3D4B1-A05C-49A0-9440-95E8F18A320B}" type="datetime1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DB40C-4D50-40E1-A30F-35076DF5E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5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8229600" cy="1524000"/>
          </a:xfrm>
        </p:spPr>
        <p:txBody>
          <a:bodyPr>
            <a:normAutofit/>
          </a:bodyPr>
          <a:lstStyle/>
          <a:p>
            <a:r>
              <a:rPr lang="th-TH" sz="3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การเสวนาแลกเปลี่ยนเรียนรู้ในรูปแบบชุมชนนักปฏิบัติ (</a:t>
            </a:r>
            <a:r>
              <a:rPr lang="en-US" sz="38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CoP</a:t>
            </a:r>
            <a:r>
              <a:rPr lang="th-TH" sz="3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3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RMUTL </a:t>
            </a:r>
            <a:r>
              <a:rPr lang="en-US" sz="38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CoP</a:t>
            </a:r>
            <a:r>
              <a:rPr lang="en-US" sz="3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KM TALK </a:t>
            </a:r>
            <a:r>
              <a:rPr lang="th-TH" sz="3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๒๐๒๑</a:t>
            </a:r>
            <a:endParaRPr lang="en-US" sz="3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171" y="3124200"/>
            <a:ext cx="8368229" cy="2895600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ด้านการพัฒนาสมรรถนะการปฏิบัติงานเพื่อตอบสนองยุทธศาสตร์</a:t>
            </a:r>
          </a:p>
          <a:p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และพันธกิจของมหาวิทยาลัย</a:t>
            </a:r>
          </a:p>
          <a:p>
            <a:endParaRPr lang="th-TH" sz="36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๒๙ เมษายน ๒๕๖๔ </a:t>
            </a:r>
            <a:endParaRPr lang="en-US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3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แบบประเมินผลการปฏิบัติงานของพนักงานขับรถ มทร.ล้านนา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96"/>
          <a:stretch/>
        </p:blipFill>
        <p:spPr>
          <a:xfrm>
            <a:off x="2362200" y="1295400"/>
            <a:ext cx="3962400" cy="4971603"/>
          </a:xfrm>
          <a:ln w="1905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3606"/>
            <a:ext cx="8229600" cy="1296193"/>
          </a:xfrm>
        </p:spPr>
        <p:txBody>
          <a:bodyPr>
            <a:normAutofit/>
          </a:bodyPr>
          <a:lstStyle/>
          <a:p>
            <a:pPr algn="l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QR Code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แบบประเมินความพึงพอใจการใช้บริการยานพาหนะ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848600" cy="39163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D:\Bee 3ม.ค62\กองกลาง พ.ค.63\KM กองกลาง\KMเม.ย64\แบบประเมิน พขร.ความพึงพอใจ และ QR Code\แบบประเมิน พขร.ความพึงพอใจ และ QR Code-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1" t="6791" r="31128" b="67159"/>
          <a:stretch/>
        </p:blipFill>
        <p:spPr bwMode="auto">
          <a:xfrm>
            <a:off x="2895600" y="2667000"/>
            <a:ext cx="3415983" cy="246475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791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30" y="444501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แสดงตัวอย่าง การกรอกแบบประเมินความพึงพอใจการบริการยานพาหนะ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D:\Bee 3ม.ค62\กองกลาง พ.ค.63\KM กองกลาง\KMเม.ย64\รูป google ฟอร์ม แบบประเมินความพึงพอใจ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0" b="6686"/>
          <a:stretch/>
        </p:blipFill>
        <p:spPr bwMode="auto">
          <a:xfrm>
            <a:off x="838200" y="1588770"/>
            <a:ext cx="3295651" cy="45259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6" name="Picture 5" descr="D:\Bee 3ม.ค62\กองกลาง พ.ค.63\KM กองกลาง\KMเม.ย64\รูป google ฟอร์ม แบบประเมินความพึงพอใจ2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9" b="6251"/>
          <a:stretch/>
        </p:blipFill>
        <p:spPr bwMode="auto">
          <a:xfrm>
            <a:off x="5052059" y="1588770"/>
            <a:ext cx="3329941" cy="452596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288154" y="3527901"/>
            <a:ext cx="60960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5664"/>
            <a:ext cx="8229600" cy="724536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ผลสัมฤทธิ์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เรียนรู้จากประสบการณ์แล้วนำมาประยุกต์ใช้ได้อย่างเหมาะสม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การสนับสนุนและผลักดันจากหน่วยงานและผู้บริหาร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มีการตระหนักถึงความสำคัญในการใช้องค์ความรู้ต่อการพัฒนาองค์กรของบุคลากร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สามารถนำเทคโนโลยีสารสนเทศมาประยุกต์ใช้และพัฒนาการทำงานให้เกิดประโยชน์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ลดการใช้ทรัพยากร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ปัจจัยแห่งความสำเร็จ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688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บริการให้ความร่วมมือและให้ความสำคัญในการประเมินความพึงพอใจการขอใช้บริการยานพาหนะกองกลางผ่า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QR Code</a:t>
            </a:r>
          </a:p>
          <a:p>
            <a:pPr lvl="0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ความร่วมมือของบุคลากรของกองกลางทุกคน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ความร่วมมือของบุคลากรของพนักงานขับรถทุกคน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ผู้ปฏิบัติหน้าที่งานยานพาหนะ นำข้อมูลที่ได้จากแบบประเมินความพึงพอใจการขอใช้บริการยานพาหนะกองกลาง นำมาวิเคราะห์รายงานสรุปผลรวมทั้งข้อเสนอแนะนำ เสนอต่อผู้อำนวยการกองกลาง เพื่อนำมาพัฒนาปรับปรุงการให้บริการก่อให้เกิดประสิทธิภาพและประสิทธิผล เพื่อให้ผู้รับบริการเกิดความพึงพอใจและประทับใจสูงสุด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2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ปัญหาและอุปสรรค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7974"/>
            <a:ext cx="8229600" cy="3832226"/>
          </a:xfrm>
        </p:spPr>
        <p:txBody>
          <a:bodyPr/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ผู้ใช้บริการ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มีความเร่ง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รีบ ทำ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ให้ไม่สามารถประเมินความพึงพอใจได้ หรือโทรศัพท์เคลื่อนที่ไม่รองรับการสแกน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QR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Code</a:t>
            </a:r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ผู้ใช้บริการไม่คุ้นชินหรือไม่เคยทำ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Internet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ไม่เสถียรหรือไม่มี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Internet</a:t>
            </a:r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การตรวจสอบการใช้รถราชการจากหน่วยงานภายนอก จำเป็นต้องใช้กระดาษ </a:t>
            </a: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ซึ่งถือเป็น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ข้อจำกัด ทำให้การใช้งานระบบออนไลน์ไม่สามารถทำได้ทั้งหมด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6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ข้อเสนอแนะและแนวทางการพัฒนา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ควรมีการพัฒนางานอย่างต่อเนื่อง เพื่อให้งานมีประสิทธิภาพและเกิดประโยชน์สูงสุด เช่น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การขอใช้รถราชการ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พัฒนาให้สามารถใช้ลายเซ็นต์อิเล็กทรอนิกส์ ทั้งนี้อาจต้องหารือหน่วยงานภายนอก</a:t>
            </a:r>
            <a:b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ที่เข้ามาตรวจสอบ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QR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Code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มาแบบ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ประเมินความพึงพอใจการใช้บริการ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ยานพาหนะ</a:t>
            </a:r>
          </a:p>
          <a:p>
            <a:pPr marL="457200" lvl="1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ควรมีการปรับปรุงคำถามในแบบประเมินความพึงพอใจให้สามารถใช้ได้จริง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9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229600" cy="1504070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กองกลาง มทร.ล้านนา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04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h-TH" sz="1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“เทคนิคการให้บริการอย่างมีประสิทธิภาพ</a:t>
            </a:r>
          </a:p>
          <a:p>
            <a:pPr marL="0" indent="0" algn="ctr">
              <a:buNone/>
            </a:pP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เพื่อพัฒนาสู่ความเป็นเลิศ”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6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เพื่อส่งเสริมให้องค์กรใช้การจัดการองค์ความรู้เป็นเครื่องมือสนับสนุนการปฏิบัติงาน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เพื่อให้มีการแลกเปลี่ยนเรียนรู้เกี่ยวกับแนวทางการปฏิบัติงานที่ดี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๓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เพื่อหาแนวทางแก้ไขปัญหาและข้อเสนอแนะในการปรับปรุงการ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ปฏิบัติงานด้านงานยานพาหนะของกองกลาง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กองกลางมี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การระดมความคิดเห็น โดยมีการจัดประชุมหารือ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ร่วมกันภายในหน่วยงาน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เพื่อร่วมกันวิเคราะห์ปัญหาที่เกิดจากการปฏิบัติงาน แลกเปลี่ยนเรียนรู้และประสบการณ์จากการปฏิบัติงานร่วมกัน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ซึ่งได้นำ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ประเด็นการพัฒนาการให้บริการงานยานพาหนะมาใช้เป็น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กรณีศึกษา เพื่อ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มาใช้ในการพัฒนาและปรับปรุงแนวทางการปฏิบัติและสามารถสื่อสารให้ผู้รับบริการปฏิบัติตามระเบียบและขั้นตอนการขอใช้รถยนต์ราชการของมหาวิทยาลัยได้อย่างถูกต้อง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11233"/>
            <a:ext cx="5486400" cy="411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7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แบบฟอร์มขออนุญาตใช้รถราชการ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485"/>
          <a:stretch/>
        </p:blipFill>
        <p:spPr>
          <a:xfrm>
            <a:off x="2438400" y="1295400"/>
            <a:ext cx="3717704" cy="4942250"/>
          </a:xfrm>
          <a:ln w="1905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9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ระบบจองรถราชการออนไลน์ มทร.ล้านนา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(https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://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reserve.rmutl.ac.th)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t="3367" b="15819"/>
          <a:stretch/>
        </p:blipFill>
        <p:spPr>
          <a:xfrm>
            <a:off x="951230" y="2058194"/>
            <a:ext cx="7241540" cy="3657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14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32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ระบบจองรถราชการออนไลน์ มทร.ล้านนา (ต่อ)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t="3366" b="7401"/>
          <a:stretch/>
        </p:blipFill>
        <p:spPr>
          <a:xfrm>
            <a:off x="914400" y="1752600"/>
            <a:ext cx="7278370" cy="4267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68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แบบขออนุญาตใช้รถราชการ จากระบบจองรถราชการออนไลน์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78" y="1600200"/>
            <a:ext cx="3429044" cy="4525963"/>
          </a:xfrm>
          <a:ln w="1905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2322</TotalTime>
  <Words>452</Words>
  <Application>Microsoft Office PowerPoint</Application>
  <PresentationFormat>On-screen Show (4:3)</PresentationFormat>
  <Paragraphs>69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TH SarabunPSK</vt:lpstr>
      <vt:lpstr>Arial</vt:lpstr>
      <vt:lpstr>Cordia New</vt:lpstr>
      <vt:lpstr>Office Theme</vt:lpstr>
      <vt:lpstr>การเสวนาแลกเปลี่ยนเรียนรู้ในรูปแบบชุมชนนักปฏิบัติ (CoP) RMUTL CoP KM TALK ๒๐๒๑</vt:lpstr>
      <vt:lpstr>กองกลาง มทร.ล้านนา</vt:lpstr>
      <vt:lpstr>วัตถุประสงค์</vt:lpstr>
      <vt:lpstr>การดำเนินงาน</vt:lpstr>
      <vt:lpstr>การดำเนินงาน</vt:lpstr>
      <vt:lpstr>แบบฟอร์มขออนุญาตใช้รถราชการ</vt:lpstr>
      <vt:lpstr>ระบบจองรถราชการออนไลน์ มทร.ล้านนา  (https://reserve.rmutl.ac.th)</vt:lpstr>
      <vt:lpstr>ระบบจองรถราชการออนไลน์ มทร.ล้านนา (ต่อ)</vt:lpstr>
      <vt:lpstr>แบบขออนุญาตใช้รถราชการ จากระบบจองรถราชการออนไลน์</vt:lpstr>
      <vt:lpstr>แบบประเมินผลการปฏิบัติงานของพนักงานขับรถ มทร.ล้านนา</vt:lpstr>
      <vt:lpstr>ตัวอย่าง QR Code แบบประเมินความพึงพอใจการใช้บริการยานพาหนะ</vt:lpstr>
      <vt:lpstr>แสดงตัวอย่าง การกรอกแบบประเมินความพึงพอใจการบริการยานพาหนะ</vt:lpstr>
      <vt:lpstr>ผลสัมฤทธิ์  </vt:lpstr>
      <vt:lpstr>ปัจจัยแห่งความสำเร็จ</vt:lpstr>
      <vt:lpstr>ปัญหาและอุปสรรค</vt:lpstr>
      <vt:lpstr>PowerPoint Presentation</vt:lpstr>
      <vt:lpstr>PowerPoint Presentation</vt:lpstr>
      <vt:lpstr>PowerPoint Presentation</vt:lpstr>
    </vt:vector>
  </TitlesOfParts>
  <Company>RMUTL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กองประชาสัมพันธ์ มทร.ล้านนา</dc:creator>
  <cp:lastModifiedBy>President</cp:lastModifiedBy>
  <cp:revision>166</cp:revision>
  <cp:lastPrinted>2021-04-28T09:25:47Z</cp:lastPrinted>
  <dcterms:created xsi:type="dcterms:W3CDTF">2014-06-16T04:52:14Z</dcterms:created>
  <dcterms:modified xsi:type="dcterms:W3CDTF">2021-04-29T04:17:26Z</dcterms:modified>
</cp:coreProperties>
</file>