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5280" y="-14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3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4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5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42D9-858A-48BC-A486-19342FA870F8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9D7B-4FE5-4DEC-B201-C45125CBE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00425" cy="43191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7E001-B159-45EB-9D94-BF9D85DDD087}"/>
              </a:ext>
            </a:extLst>
          </p:cNvPr>
          <p:cNvSpPr txBox="1"/>
          <p:nvPr/>
        </p:nvSpPr>
        <p:spPr>
          <a:xfrm>
            <a:off x="16609493" y="41257019"/>
            <a:ext cx="2406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75000"/>
                  </a:schemeClr>
                </a:solidFill>
              </a:rPr>
              <a:t>รหัสสาขา (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session</a:t>
            </a:r>
            <a:r>
              <a:rPr lang="th-TH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Sx</a:t>
            </a:r>
            <a:endParaRPr lang="th-TH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44D19-CBFC-4EC9-9931-4D8C34CD8123}"/>
              </a:ext>
            </a:extLst>
          </p:cNvPr>
          <p:cNvSpPr txBox="1"/>
          <p:nvPr/>
        </p:nvSpPr>
        <p:spPr>
          <a:xfrm>
            <a:off x="20946457" y="41472462"/>
            <a:ext cx="4469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solidFill>
                  <a:schemeClr val="bg1">
                    <a:lumMod val="75000"/>
                  </a:schemeClr>
                </a:solidFill>
              </a:rPr>
              <a:t>รหัสนำเสนอบทความ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PNx-xxxx-xxxx</a:t>
            </a:r>
            <a:endParaRPr lang="th-TH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498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OM</dc:creator>
  <cp:lastModifiedBy>สุพิชฌาย์ ถาวรลิมปะพงศ์</cp:lastModifiedBy>
  <cp:revision>3</cp:revision>
  <dcterms:created xsi:type="dcterms:W3CDTF">2019-05-17T01:56:35Z</dcterms:created>
  <dcterms:modified xsi:type="dcterms:W3CDTF">2019-06-10T07:45:00Z</dcterms:modified>
</cp:coreProperties>
</file>