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" d="100"/>
          <a:sy n="11" d="100"/>
        </p:scale>
        <p:origin x="227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292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216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507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1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06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45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896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934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4233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841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183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16B46-7B13-41B5-A94B-629D998CE676}" type="datetimeFigureOut">
              <a:rPr lang="th-TH" smtClean="0"/>
              <a:t>21/11/61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A7B95-19A9-4EEF-B33F-4E74E20D3C0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225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0FA8CD6-6323-4404-A65D-61953D31F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4"/>
            <a:ext cx="32399288" cy="4319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02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สุพิชฌาย์ ถาวรลิมปะพงศ์</dc:creator>
  <cp:lastModifiedBy>สุพิชฌาย์ ถาวรลิมปะพงศ์</cp:lastModifiedBy>
  <cp:revision>1</cp:revision>
  <dcterms:created xsi:type="dcterms:W3CDTF">2018-11-21T04:28:06Z</dcterms:created>
  <dcterms:modified xsi:type="dcterms:W3CDTF">2018-11-21T04:29:14Z</dcterms:modified>
</cp:coreProperties>
</file>