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3" r:id="rId2"/>
    <p:sldId id="324" r:id="rId3"/>
    <p:sldId id="327" r:id="rId4"/>
    <p:sldId id="325" r:id="rId5"/>
    <p:sldId id="326" r:id="rId6"/>
    <p:sldId id="328" r:id="rId7"/>
    <p:sldId id="329" r:id="rId8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44AEAB"/>
    <a:srgbClr val="603000"/>
    <a:srgbClr val="F7EDAF"/>
    <a:srgbClr val="952739"/>
    <a:srgbClr val="41798B"/>
    <a:srgbClr val="AAB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9246" autoAdjust="0"/>
  </p:normalViewPr>
  <p:slideViewPr>
    <p:cSldViewPr>
      <p:cViewPr>
        <p:scale>
          <a:sx n="80" d="100"/>
          <a:sy n="80" d="100"/>
        </p:scale>
        <p:origin x="-1056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5554" tIns="47777" rIns="95554" bIns="4777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5554" tIns="47777" rIns="95554" bIns="4777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56A7AB8D-2657-4CC6-B41D-E4F670657983}" type="datetimeFigureOut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4813" cy="496888"/>
          </a:xfrm>
          <a:prstGeom prst="rect">
            <a:avLst/>
          </a:prstGeom>
        </p:spPr>
        <p:txBody>
          <a:bodyPr vert="horz" lIns="95554" tIns="47777" rIns="95554" bIns="4777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75" y="9429750"/>
            <a:ext cx="2944813" cy="496888"/>
          </a:xfrm>
          <a:prstGeom prst="rect">
            <a:avLst/>
          </a:prstGeom>
        </p:spPr>
        <p:txBody>
          <a:bodyPr vert="horz" wrap="square" lIns="95554" tIns="47777" rIns="95554" bIns="47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fld id="{FDFCCC4B-0CC8-4D86-9C79-BD751B1F1F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236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5554" tIns="47777" rIns="95554" bIns="4777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5554" tIns="47777" rIns="95554" bIns="4777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F7A8C4F9-F693-41E6-B40F-F54340BDC182}" type="datetimeFigureOut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4" tIns="47777" rIns="95554" bIns="4777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14875"/>
            <a:ext cx="5435600" cy="4468813"/>
          </a:xfrm>
          <a:prstGeom prst="rect">
            <a:avLst/>
          </a:prstGeom>
        </p:spPr>
        <p:txBody>
          <a:bodyPr vert="horz" lIns="95554" tIns="47777" rIns="95554" bIns="47777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813" cy="496888"/>
          </a:xfrm>
          <a:prstGeom prst="rect">
            <a:avLst/>
          </a:prstGeom>
        </p:spPr>
        <p:txBody>
          <a:bodyPr vert="horz" lIns="95554" tIns="47777" rIns="95554" bIns="4777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29750"/>
            <a:ext cx="2944813" cy="496888"/>
          </a:xfrm>
          <a:prstGeom prst="rect">
            <a:avLst/>
          </a:prstGeom>
        </p:spPr>
        <p:txBody>
          <a:bodyPr vert="horz" wrap="square" lIns="95554" tIns="47777" rIns="95554" bIns="47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fld id="{D5ECC76E-23DD-401C-BDBE-30B572E142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62977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C6E0-D931-4609-9492-A7CB13A133F7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06C4E-C329-4CE2-9DCA-3EAEF2A43B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96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4D673-8A8E-4B1A-8DBA-DE3B4E2DABD9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C8F59-91CD-487D-A6A1-6A417203ED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3352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569BB-DC41-4B8E-9078-6E0AE08B623A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98640-A16E-4BF3-B4D0-4442DA147C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28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F05B8-4638-4CA4-A186-2A9D11AE4341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A61AA-869F-43C5-9A27-79AEDF7241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559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268DD-7613-4C03-AA8B-9DC92EE88A96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71834-DA1B-404C-9A6E-2355AF69B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61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7A856-C11F-43B4-8F78-5047BEA2AAC0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61A55-FA16-40B7-81B3-DF17864891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83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43512-5E1D-4BFF-A7CC-5F9A1FD425DF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CE1AA-A2AA-45B7-A284-DCAA5FFF88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343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569F1-5832-4B97-8D93-75F7EC4B92A2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F70B6-A71D-4BE2-8724-E485A214B3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00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46382-4D84-42BD-B277-1DC7034B8020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CB3A4-1931-4DB3-BC32-589FC553C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291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CCB4-7D82-42CE-8EF9-AF5193E0AFB6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67A60-EF00-400F-8FFC-6E94F0C27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9897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01F75-0E7F-4D3A-90DC-9195645E3556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33D16-B0CE-41B6-9015-465B84AF4D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54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18E13F-6D00-4F43-8E45-2B4C998DDA91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FBF69D11-19F9-4744-936B-3E56C66E0D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352928" cy="4111590"/>
          </a:xfrm>
        </p:spPr>
        <p:txBody>
          <a:bodyPr/>
          <a:lstStyle/>
          <a:p>
            <a:pPr>
              <a:defRPr/>
            </a:pPr>
            <a:r>
              <a:rPr lang="en-US" sz="2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(F)</a:t>
            </a:r>
            <a:r>
              <a:rPr lang="en-US" sz="1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1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ระบบสารสนเทศ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51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9DC08F6E-2253-4262-A7D1-167879732F47}" type="slidenum">
              <a:rPr lang="en-US" altLang="en-US" sz="1200" smtClean="0">
                <a:solidFill>
                  <a:schemeClr val="accent6">
                    <a:lumMod val="50000"/>
                  </a:schemeClr>
                </a:solidFill>
                <a:latin typeface="Æ Systematic TT (BRK)" pitchFamily="2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1</a:t>
            </a:fld>
            <a:endParaRPr lang="en-US" altLang="en-US" sz="1200" smtClean="0">
              <a:solidFill>
                <a:schemeClr val="accent6">
                  <a:lumMod val="50000"/>
                </a:schemeClr>
              </a:solidFill>
              <a:latin typeface="Æ Systematic TT (BRK)" pitchFamily="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1. FTES</a:t>
            </a:r>
            <a:endParaRPr lang="th-TH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A61AA-869F-43C5-9A27-79AEDF724170}" type="slidenum">
              <a:rPr lang="en-US" altLang="en-US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defRPr/>
              </a:pPr>
              <a:t>2</a:t>
            </a:fld>
            <a:endParaRPr lang="en-US" altLang="en-US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530479" y="1700808"/>
            <a:ext cx="7776864" cy="14401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4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ทุก </a:t>
            </a:r>
            <a:r>
              <a:rPr lang="th-TH" sz="4400" b="1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มทร</a:t>
            </a:r>
            <a:r>
              <a:rPr lang="th-TH" sz="4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วิเคราะห์ตามสังกัดนักศึกษา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537062" y="3501008"/>
            <a:ext cx="7779354" cy="136815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h-TH" sz="4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ธัญบุรี เพิ่ม วิเคราะห์ตามรายวิชาในแต่ละคณะ</a:t>
            </a:r>
            <a:endParaRPr lang="th-TH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15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กลุ่มวิชาศึกษาทั่วไป 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A61AA-869F-43C5-9A27-79AEDF72417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171451" y="4293096"/>
            <a:ext cx="4896544" cy="78253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th-TH" sz="3600" b="1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วิเคราะห์ตามรายวิชาในแต่ละคณะ</a:t>
            </a:r>
            <a:endParaRPr lang="th-TH" sz="36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171451" y="2852936"/>
            <a:ext cx="4896544" cy="79060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th-TH" sz="3600" b="1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ถ้าใช้</a:t>
            </a:r>
            <a:r>
              <a:rPr lang="th-TH" sz="3600" b="1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วิธีของ </a:t>
            </a:r>
            <a:r>
              <a:rPr lang="th-TH" sz="3600" b="1" dirty="0" err="1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มทร</a:t>
            </a:r>
            <a:r>
              <a:rPr lang="th-TH" sz="3600" b="1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.ธัญบุรี 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171451" y="1412776"/>
            <a:ext cx="4896544" cy="78253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th-TH" sz="3600" b="1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 </a:t>
            </a:r>
            <a:r>
              <a:rPr lang="en-US" sz="3600" b="1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FTES </a:t>
            </a:r>
            <a:r>
              <a:rPr lang="th-TH" sz="3600" b="1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เป็น </a:t>
            </a:r>
            <a:r>
              <a:rPr lang="en-US" sz="3600" b="1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</a:t>
            </a:r>
          </a:p>
        </p:txBody>
      </p:sp>
      <p:sp>
        <p:nvSpPr>
          <p:cNvPr id="8" name="ลูกศรลง 7"/>
          <p:cNvSpPr/>
          <p:nvPr/>
        </p:nvSpPr>
        <p:spPr>
          <a:xfrm>
            <a:off x="4427984" y="2276872"/>
            <a:ext cx="360040" cy="50405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ลูกศรลง 8"/>
          <p:cNvSpPr/>
          <p:nvPr/>
        </p:nvSpPr>
        <p:spPr>
          <a:xfrm>
            <a:off x="4400364" y="3717032"/>
            <a:ext cx="360040" cy="50405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2188840" y="5733256"/>
            <a:ext cx="4896544" cy="78253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th-TH" sz="3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กลุ่มวิชาศึกษาทั่วไป </a:t>
            </a:r>
            <a:r>
              <a:rPr lang="th-TH" sz="36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มีค่า </a:t>
            </a:r>
            <a:r>
              <a:rPr lang="en-US" sz="3600" b="1" dirty="0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FTES</a:t>
            </a:r>
            <a:endParaRPr lang="en-US" sz="36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ลูกศรลง 10"/>
          <p:cNvSpPr/>
          <p:nvPr/>
        </p:nvSpPr>
        <p:spPr>
          <a:xfrm>
            <a:off x="4457092" y="5157192"/>
            <a:ext cx="360040" cy="50405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983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2.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การเชื่อมโยงฐานข้อมูล</a:t>
            </a:r>
            <a:b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งานทะเบียน บุคลากร กองคลัง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การเงิน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914462"/>
              </p:ext>
            </p:extLst>
          </p:nvPr>
        </p:nvGraphicFramePr>
        <p:xfrm>
          <a:off x="251520" y="1600200"/>
          <a:ext cx="8579296" cy="497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1368152"/>
                <a:gridCol w="1594520"/>
                <a:gridCol w="2592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err="1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มทร</a:t>
                      </a:r>
                      <a:r>
                        <a:rPr lang="th-TH" sz="28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th-TH" sz="2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เชื่อมโยงกัน</a:t>
                      </a:r>
                      <a:endParaRPr lang="th-TH" sz="2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aseline="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ไม่เชื่อมโยงกัน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  <a:endParaRPr lang="th-TH" sz="28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880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กรุงเทพ,</a:t>
                      </a:r>
                      <a:r>
                        <a:rPr lang="th-TH" sz="24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สุวรรณภูมิ, รัตนโกสินทร์, พระนคร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400" baseline="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400" baseline="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ทุกระบบแยกกันดูแล</a:t>
                      </a:r>
                      <a:r>
                        <a:rPr lang="th-TH" sz="24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endParaRPr lang="th-TH" sz="2400" baseline="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584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ธัญบุรี, ตะวันออก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400" baseline="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400" baseline="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400" baseline="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ศรีวิชัย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400" baseline="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400" baseline="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แยกกันพัฒนาระบบ</a:t>
                      </a:r>
                      <a:endParaRPr lang="th-TH" sz="2400" baseline="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ล้านนา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400" baseline="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400" baseline="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กองคลัง</a:t>
                      </a:r>
                      <a:r>
                        <a:rPr lang="en-US" sz="24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</a:t>
                      </a:r>
                      <a:r>
                        <a:rPr lang="th-TH" sz="24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การเงิน อยู่ระหว่างพัฒนาเชื่อมโยงกัน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280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อีสาน</a:t>
                      </a:r>
                      <a:endParaRPr lang="th-TH" sz="24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400" baseline="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sz="2400" baseline="0" dirty="0" smtClean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มีฐานข้อมูลกลางของมหาวิทยาลัยแต่แก้ไขเพิ่มเติมไม่ได้</a:t>
                      </a:r>
                      <a:r>
                        <a:rPr lang="en-US" sz="24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/ </a:t>
                      </a:r>
                      <a:r>
                        <a:rPr lang="th-TH" sz="2400" baseline="0" dirty="0" smtClean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ต้องพัฒนาหรือจ้างเอง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A61AA-869F-43C5-9A27-79AEDF724170}" type="slidenum">
              <a:rPr lang="en-US" altLang="en-US" sz="2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defRPr/>
              </a:pPr>
              <a:t>4</a:t>
            </a:fld>
            <a:endParaRPr lang="en-US" altLang="en-US" sz="28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6" name="Picture 7" descr="C:\Users\com\Desktop\quality-500950_64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988840"/>
            <a:ext cx="86409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C:\Users\com\Desktop\quality-500950_64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870694"/>
            <a:ext cx="79208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C:\Users\com\Desktop\quality-500950_64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662782"/>
            <a:ext cx="79208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C:\Users\com\Desktop\quality-500950_64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258" y="4454870"/>
            <a:ext cx="79208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 descr="C:\Users\com\Desktop\quality-500950_64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258" y="5301208"/>
            <a:ext cx="79208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38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ฐานข้อมูลไม่เชื่อมโยงกัน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แก้ไขข้อมูลหลายที่</a:t>
            </a:r>
          </a:p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ข้อมูลไม่เป็นปัจจุบัน , ถูกตำหนิ</a:t>
            </a:r>
          </a:p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รวบรวมยาก รายงานลำบาก</a:t>
            </a:r>
          </a:p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ผิดพลาดเมื่อถ่ายโอนข้อมูล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A61AA-869F-43C5-9A27-79AEDF72417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96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การสื่อสารระหว่าง งานทะเบียน นักศึกษา อาจารย์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A61AA-869F-43C5-9A27-79AEDF724170}" type="slidenum">
              <a:rPr lang="en-US" altLang="en-US" b="1" smtClean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pPr>
                <a:defRPr/>
              </a:pPr>
              <a:t>6</a:t>
            </a:fld>
            <a:endParaRPr lang="en-US" altLang="en-US" b="1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83568" y="1326342"/>
            <a:ext cx="793807" cy="76944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th-TH" sz="44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เพจ</a:t>
            </a:r>
            <a:endParaRPr lang="th-TH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403648" y="1957284"/>
            <a:ext cx="938077" cy="76944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Line</a:t>
            </a:r>
            <a:endParaRPr lang="th-TH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320788" y="2692216"/>
            <a:ext cx="2249334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Application</a:t>
            </a:r>
            <a:endParaRPr lang="th-TH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427984" y="3356992"/>
            <a:ext cx="918841" cy="76944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SMS</a:t>
            </a:r>
            <a:endParaRPr lang="th-TH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5245485" y="4005064"/>
            <a:ext cx="1292341" cy="76944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E-mail</a:t>
            </a:r>
            <a:endParaRPr lang="th-TH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6498249" y="4653136"/>
            <a:ext cx="1382110" cy="76944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เว็บไซต์</a:t>
            </a:r>
            <a:endParaRPr lang="th-TH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6911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/>
          <a:lstStyle/>
          <a:p>
            <a:r>
              <a:rPr lang="th-TH" sz="19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คำถาม</a:t>
            </a:r>
            <a:r>
              <a:rPr lang="en-US" sz="19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?</a:t>
            </a:r>
            <a:endParaRPr lang="th-TH" sz="19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A61AA-869F-43C5-9A27-79AEDF72417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443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9498</TotalTime>
  <Words>154</Words>
  <Application>Microsoft Office PowerPoint</Application>
  <PresentationFormat>นำเสนอทางหน้าจอ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7</vt:i4>
      </vt:variant>
    </vt:vector>
  </HeadingPairs>
  <TitlesOfParts>
    <vt:vector size="8" baseType="lpstr">
      <vt:lpstr>Office Theme</vt:lpstr>
      <vt:lpstr>(F) ระบบสารสนเทศ</vt:lpstr>
      <vt:lpstr>1. FTES</vt:lpstr>
      <vt:lpstr>กลุ่มวิชาศึกษาทั่วไป </vt:lpstr>
      <vt:lpstr>2.การเชื่อมโยงฐานข้อมูล งานทะเบียน บุคลากร กองคลัง/การเงิน</vt:lpstr>
      <vt:lpstr>ฐานข้อมูลไม่เชื่อมโยงกัน</vt:lpstr>
      <vt:lpstr>การสื่อสารระหว่าง งานทะเบียน นักศึกษา อาจารย์</vt:lpstr>
      <vt:lpstr>คำถาม?</vt:lpstr>
    </vt:vector>
  </TitlesOfParts>
  <Company>RMUTL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Windows User</cp:lastModifiedBy>
  <cp:revision>640</cp:revision>
  <cp:lastPrinted>2017-02-23T05:23:20Z</cp:lastPrinted>
  <dcterms:created xsi:type="dcterms:W3CDTF">2014-06-16T04:52:14Z</dcterms:created>
  <dcterms:modified xsi:type="dcterms:W3CDTF">2018-01-25T10:36:15Z</dcterms:modified>
</cp:coreProperties>
</file>