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44AEAB"/>
    <a:srgbClr val="603000"/>
    <a:srgbClr val="F7EDAF"/>
    <a:srgbClr val="952739"/>
    <a:srgbClr val="41798B"/>
    <a:srgbClr val="AA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9246" autoAdjust="0"/>
  </p:normalViewPr>
  <p:slideViewPr>
    <p:cSldViewPr>
      <p:cViewPr varScale="1">
        <p:scale>
          <a:sx n="89" d="100"/>
          <a:sy n="89" d="100"/>
        </p:scale>
        <p:origin x="129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A7AB8D-2657-4CC6-B41D-E4F670657983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FDFCCC4B-0CC8-4D86-9C79-BD751B1F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7A8C4F9-F693-41E6-B40F-F54340BDC182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D5ECC76E-23DD-401C-BDBE-30B572E14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2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C6E0-D931-4609-9492-A7CB13A133F7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6C4E-C329-4CE2-9DCA-3EAEF2A43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D673-8A8E-4B1A-8DBA-DE3B4E2DABD9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8F59-91CD-487D-A6A1-6A417203E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9BB-DC41-4B8E-9078-6E0AE08B623A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8640-A16E-4BF3-B4D0-4442DA147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05B8-4638-4CA4-A186-2A9D11AE434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61AA-869F-43C5-9A27-79AEDF72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8DD-7613-4C03-AA8B-9DC92EE88A9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1834-DA1B-404C-9A6E-2355AF69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856-C11F-43B4-8F78-5047BEA2AAC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1A55-FA16-40B7-81B3-DF1786489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3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3512-5E1D-4BFF-A7CC-5F9A1FD425DF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1AA-A2AA-45B7-A284-DCAA5FFF8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69F1-5832-4B97-8D93-75F7EC4B92A2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70B6-A71D-4BE2-8724-E485A214B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6382-4D84-42BD-B277-1DC7034B802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3A4-1931-4DB3-BC32-589FC553C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CCB4-7D82-42CE-8EF9-AF5193E0AFB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7A60-EF00-400F-8FFC-6E94F0C27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8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75-0E7F-4D3A-90DC-9195645E355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3D16-B0CE-41B6-9015-465B84AF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E13F-6D00-4F43-8E45-2B4C998DDA9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BF69D11-19F9-4744-936B-3E56C66E0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184576"/>
          </a:xfrm>
        </p:spPr>
        <p:txBody>
          <a:bodyPr/>
          <a:lstStyle/>
          <a:p>
            <a:r>
              <a:rPr 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กลุ่มงานสำเร็จการศึกษาและปริญญาบัตร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6C4E-C329-4CE2-9DCA-3EAEF2A43B3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1712"/>
          </a:xfrm>
        </p:spPr>
        <p:txBody>
          <a:bodyPr/>
          <a:lstStyle/>
          <a:p>
            <a:r>
              <a:rPr lang="th-TH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ตรวจสอบ</a:t>
            </a:r>
            <a:b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เรียนครบหลักสูตร</a:t>
            </a:r>
            <a:endParaRPr lang="th-TH" sz="880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244116" y="1484784"/>
            <a:ext cx="8820472" cy="371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1.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 หลักสูตรปรับโครงสร้าง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ตรวจสอบโครงสร้างหลักสูตร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1.2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นักศึกษาไม่ดำเนินการการลงทะเบียน</a:t>
            </a:r>
          </a:p>
          <a:p>
            <a:pPr algn="l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1.3  เจ้าหน้าที่ไม่ดำเนินการตามระเบียบ</a:t>
            </a:r>
          </a:p>
          <a:p>
            <a:pPr algn="l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1.4  อาจารย์ที่ปรึกษาขาดความเข้าใจหลักสูตร</a:t>
            </a:r>
          </a:p>
          <a:p>
            <a:pPr algn="l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1.5  อาจารย์ผู้สอนส่งเกรดล่าช้า</a:t>
            </a:r>
          </a:p>
          <a:p>
            <a:pPr algn="l"/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ลงทะเบียนไม่ตรงกับโครงสร้าง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หลักสูตร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3152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385007"/>
            <a:ext cx="8229600" cy="1143000"/>
          </a:xfrm>
        </p:spPr>
        <p:txBody>
          <a:bodyPr/>
          <a:lstStyle/>
          <a:p>
            <a:pPr algn="l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ยื่นขอสำเร็จ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การศึกษา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1.นักศึกษายื่นขอสำเร็จการศึกษาไม่ตรงตามกำหนด</a:t>
            </a:r>
          </a:p>
          <a:p>
            <a:pPr marL="0" indent="0">
              <a:buNone/>
            </a:pPr>
            <a:r>
              <a:rPr lang="th-TH" dirty="0" smtClean="0"/>
              <a:t>2.</a:t>
            </a:r>
            <a:r>
              <a:rPr lang="th-TH" dirty="0" smtClean="0"/>
              <a:t>นักศึกษาขาดความเข้าใจในระเบียบ และขาดความรับผิดชอบไม่ได้รับการติดตามจาก อ.ที่ปรึกษา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99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พิธีพระราชทานปริญญา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บัตร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sz="5400" b="1" dirty="0" smtClean="0"/>
              <a:t>การตรวจสอบ</a:t>
            </a:r>
          </a:p>
          <a:p>
            <a:pPr marL="0" indent="0">
              <a:buNone/>
            </a:pPr>
            <a:r>
              <a:rPr lang="th-TH" dirty="0" smtClean="0"/>
              <a:t>1.การทำรายชื่อบัณฑิต</a:t>
            </a:r>
          </a:p>
          <a:p>
            <a:pPr marL="0" indent="0">
              <a:buNone/>
            </a:pPr>
            <a:r>
              <a:rPr lang="th-TH" dirty="0" smtClean="0"/>
              <a:t>2.บัณฑิตตกรุ่น (แนวปฏิบัติ</a:t>
            </a:r>
            <a:r>
              <a:rPr lang="th-TH" dirty="0" err="1" smtClean="0"/>
              <a:t>มทร</a:t>
            </a:r>
            <a:r>
              <a:rPr lang="th-TH" dirty="0"/>
              <a:t>.</a:t>
            </a:r>
            <a:r>
              <a:rPr lang="th-TH" dirty="0" smtClean="0"/>
              <a:t>สุวรรณภูมิ/ประกาศล้านนา)</a:t>
            </a:r>
          </a:p>
          <a:p>
            <a:pPr marL="0" indent="0">
              <a:buNone/>
            </a:pPr>
            <a:r>
              <a:rPr lang="th-TH" dirty="0" smtClean="0"/>
              <a:t>3.บัณฑิตขาดซ้อม(ซ้อมย่อย/ซ้อมใหญ่)</a:t>
            </a:r>
          </a:p>
          <a:p>
            <a:pPr marL="0" indent="0">
              <a:buNone/>
            </a:pPr>
            <a:r>
              <a:rPr lang="th-TH" dirty="0" smtClean="0"/>
              <a:t>4.เปลี่ยนคำนำหน้าชื่อ(ปริญญาบัตร/ขานนามบัณฑิต)</a:t>
            </a:r>
          </a:p>
          <a:p>
            <a:pPr marL="0" indent="0">
              <a:buNone/>
            </a:pPr>
            <a:r>
              <a:rPr lang="th-TH" dirty="0" smtClean="0"/>
              <a:t>5.ยอดบัณฑิตเข้ารับปริญญา (เช็คยอดวันต่อวัน </a:t>
            </a:r>
            <a:r>
              <a:rPr lang="th-TH" dirty="0" err="1" smtClean="0"/>
              <a:t>มทร</a:t>
            </a:r>
            <a:r>
              <a:rPr lang="th-TH" dirty="0" smtClean="0"/>
              <a:t>.พระนคร/โปรแกรมเช็ครายชื่อบัณฑิตเข้าซ้อมของล้านนา)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9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32656"/>
            <a:ext cx="9223294" cy="6165304"/>
          </a:xfrm>
        </p:spPr>
      </p:pic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7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 </a:t>
            </a: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1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7758</TotalTime>
  <Words>177</Words>
  <Application>Microsoft Office PowerPoint</Application>
  <PresentationFormat>นำเสนอทางหน้าจอ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Cordia New</vt:lpstr>
      <vt:lpstr>TH SarabunPSK</vt:lpstr>
      <vt:lpstr>Office Theme</vt:lpstr>
      <vt:lpstr>5(S) กลุ่มงานสำเร็จการศึกษาและปริญญาบัตร</vt:lpstr>
      <vt:lpstr>การตรวจสอบ การเรียนครบหลักสูตร</vt:lpstr>
      <vt:lpstr>1. ลงทะเบียนไม่ตรงกับโครงสร้างหลักสูตร</vt:lpstr>
      <vt:lpstr>2. ยื่นขอสำเร็จการศึกษา</vt:lpstr>
      <vt:lpstr>3. พิธีพระราชทานปริญญาบัตร</vt:lpstr>
      <vt:lpstr>งานนำเสนอ PowerPoint</vt:lpstr>
      <vt:lpstr>คำถาม ?</vt:lpstr>
    </vt:vector>
  </TitlesOfParts>
  <Company>RMUTL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Windows User</cp:lastModifiedBy>
  <cp:revision>548</cp:revision>
  <cp:lastPrinted>2017-02-23T05:23:20Z</cp:lastPrinted>
  <dcterms:created xsi:type="dcterms:W3CDTF">2014-06-16T04:52:14Z</dcterms:created>
  <dcterms:modified xsi:type="dcterms:W3CDTF">2018-01-25T08:59:48Z</dcterms:modified>
</cp:coreProperties>
</file>