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0" r:id="rId3"/>
    <p:sldId id="263" r:id="rId4"/>
    <p:sldId id="264" r:id="rId5"/>
    <p:sldId id="265" r:id="rId6"/>
    <p:sldId id="266" r:id="rId7"/>
    <p:sldId id="269" r:id="rId8"/>
    <p:sldId id="267" r:id="rId9"/>
    <p:sldId id="268" r:id="rId10"/>
    <p:sldId id="270" r:id="rId11"/>
    <p:sldId id="271" r:id="rId12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5627" autoAdjust="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48E27DD-6632-47AA-901F-A642BD4AB32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24/10/60</a:t>
            </a:fld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EDC4B84-B5EF-4D1A-9D1B-B85C795AD28F}" type="datetime1">
              <a:rPr lang="th-TH" noProof="0" smtClean="0"/>
              <a:pPr/>
              <a:t>24/10/60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8DC57A8-AE18-4654-B6AF-04B3577165BE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52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30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764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04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grpSp>
        <p:nvGrpSpPr>
          <p:cNvPr id="84" name="กลุ่ม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9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98" name="กลุ่ม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11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112" name="กลุ่ม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25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126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th-TH" noProof="0"/>
              <a:pPr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รูปแบบอิสระ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รูปแบบอิสระ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21" name="รูปแบบอิสระ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12" name="รูปแบบอิสระ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noProof="0" smtClean="0"/>
              <a:pPr/>
              <a:t>24/10/60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9" name="กลุ่ม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6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3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grpSp>
        <p:nvGrpSpPr>
          <p:cNvPr id="22" name="กลุ่ม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0" name="ตัวแทนข้อความ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52" name="กลุ่ม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9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grpSp>
        <p:nvGrpSpPr>
          <p:cNvPr id="84" name="กลุ่ม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8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2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grpSp>
        <p:nvGrpSpPr>
          <p:cNvPr id="97" name="กลุ่ม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9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80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3" name="ตัวแทนข้อความ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แก้ไขสไตล์ข้อความชื่อเรื่องหลัก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24/10/60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02136" y="946674"/>
            <a:ext cx="9154758" cy="2571078"/>
          </a:xfrm>
        </p:spPr>
        <p:txBody>
          <a:bodyPr rtlCol="0">
            <a:normAutofit/>
          </a:bodyPr>
          <a:lstStyle/>
          <a:p>
            <a:pPr algn="ctr" rtl="0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โครงการประชุมสัมมนา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การจัดทำรายงานการประเมินตนเอง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SAR)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ระดับหน่วยงานสายสนับสนุน</a:t>
            </a:r>
            <a:endParaRPr lang="th-TH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367143" y="4196377"/>
            <a:ext cx="8272631" cy="1300779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มหาวิทยาลัยเทคโนโลยีราชมงคลล้านนา</a:t>
            </a:r>
            <a:endParaRPr lang="en-US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สำนัก</a:t>
            </a:r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วิทย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บริการและเทคโนโลยีสารสนเทศ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(4 ตัวบ่งชี้)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65213" y="1752600"/>
            <a:ext cx="10542287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5.18 มีระบบสารสนเทศเพื่อสนับสนุนการจัดการเรียนการสอนและพัฒนาคุณภาพการศึกษาและที่ค้นคว้าด้วยตนเองอย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เพียงพอ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5.19 มีการพัฒนาห้องสมุด แหล่งเรียนรู้ทันสมัย หลากหลาย และเพียงพอตามความต้องการของ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ผู้ใช้บริการ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5.20 ประสิทธิภาพของการ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ให้บริการ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5.21 ร้อยละของข้อร้องเรียนที่ได้รับการแก้ไข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4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991544" y="2276872"/>
            <a:ext cx="856170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สามารถดาวน์โหลดเอกสารต่างๆ เพิ่มเติมได้ที่  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www.qa.rmutl.ac.th</a:t>
            </a:r>
          </a:p>
        </p:txBody>
      </p:sp>
    </p:spTree>
    <p:extLst>
      <p:ext uri="{BB962C8B-B14F-4D97-AF65-F5344CB8AC3E}">
        <p14:creationId xmlns:p14="http://schemas.microsoft.com/office/powerpoint/2010/main" val="29276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กำหนดการตรวจประเมิน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หน่วยงานสนับสนุน</a:t>
            </a:r>
            <a:endParaRPr lang="th-TH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2552798"/>
              </p:ext>
            </p:extLst>
          </p:nvPr>
        </p:nvGraphicFramePr>
        <p:xfrm>
          <a:off x="1194099" y="1825622"/>
          <a:ext cx="10316583" cy="40265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701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6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8942">
                <a:tc>
                  <a:txBody>
                    <a:bodyPr/>
                    <a:lstStyle/>
                    <a:p>
                      <a:pPr algn="ctr" rtl="0"/>
                      <a:r>
                        <a:rPr lang="th-TH" sz="36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หน่วยงาน</a:t>
                      </a:r>
                      <a:endParaRPr lang="th-TH" sz="36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36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วันที่</a:t>
                      </a:r>
                      <a:endParaRPr lang="th-TH" sz="36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9519">
                <a:tc>
                  <a:txBody>
                    <a:bodyPr/>
                    <a:lstStyle/>
                    <a:p>
                      <a:pPr rtl="0"/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สำนักงานอธิการบดี</a:t>
                      </a:r>
                      <a:endParaRPr lang="th-TH" sz="3200" noProof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7 - 8 </a:t>
                      </a:r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พ.ย.</a:t>
                      </a:r>
                      <a:r>
                        <a:rPr lang="th-TH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2560</a:t>
                      </a:r>
                      <a:endParaRPr lang="th-TH" sz="3200" noProof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9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สำนัก</a:t>
                      </a:r>
                      <a:r>
                        <a:rPr lang="th-TH" sz="3200" noProof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วิทย</a:t>
                      </a:r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บริการและเทคโนโลยีสารสนเทศ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 – 10 </a:t>
                      </a:r>
                      <a:r>
                        <a:rPr lang="th-TH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พ.ย. 2560</a:t>
                      </a:r>
                      <a:endParaRPr lang="th-TH" sz="3200" noProof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</a:tr>
              <a:tr h="659519">
                <a:tc>
                  <a:txBody>
                    <a:bodyPr/>
                    <a:lstStyle/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สถาบันวิจัยและพัฒนา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en-US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– 1</a:t>
                      </a:r>
                      <a:r>
                        <a:rPr lang="en-US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พ.ย. 2560</a:t>
                      </a:r>
                      <a:endParaRPr lang="th-TH" sz="3200" noProof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9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สถาบันถ่ายทอดเทคโนโลยีสู่ชุมชน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</a:t>
                      </a:r>
                      <a:r>
                        <a:rPr lang="th-TH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– 17 พ.ย. 2560</a:t>
                      </a:r>
                      <a:endParaRPr lang="th-TH" sz="3200" noProof="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9519">
                <a:tc>
                  <a:txBody>
                    <a:bodyPr/>
                    <a:lstStyle/>
                    <a:p>
                      <a:pPr rtl="0"/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สำนักส่งเสริมวิชาการและงานทะเบียน</a:t>
                      </a:r>
                      <a:endParaRPr lang="th-TH" sz="3200" noProof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en-US" sz="320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r>
                        <a:rPr lang="th-TH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– 2</a:t>
                      </a:r>
                      <a:r>
                        <a:rPr lang="en-US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r>
                        <a:rPr lang="th-TH" sz="3200" baseline="0" noProof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พ.ย. 2560</a:t>
                      </a:r>
                      <a:endParaRPr lang="th-TH" sz="3200" noProof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44849" y="2463499"/>
            <a:ext cx="7223555" cy="1355466"/>
          </a:xfrm>
        </p:spPr>
        <p:txBody>
          <a:bodyPr rtlCol="0">
            <a:normAutofit/>
          </a:bodyPr>
          <a:lstStyle/>
          <a:p>
            <a:pPr algn="ctr" rtl="0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ตัวบ่งชี้หน่วยงานสนับสนุน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32329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ตัวบ่งชี้หลัก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22565"/>
              </p:ext>
            </p:extLst>
          </p:nvPr>
        </p:nvGraphicFramePr>
        <p:xfrm>
          <a:off x="849853" y="1237129"/>
          <a:ext cx="10650072" cy="505637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96879"/>
                <a:gridCol w="7853193"/>
              </a:tblGrid>
              <a:tr h="449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องค์ประกอบ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ตัวบ่งชี้หลัก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/>
                </a:tc>
              </a:tr>
              <a:tr h="418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แผนกลยุทธ์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1.1 กระบวนการพัฒนาแผน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418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การบริหารจัดการ</a:t>
                      </a:r>
                      <a:endParaRPr lang="en-US" sz="20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2.1 ระบบการพัฒนาบุคลากรสายสนับสนุน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836019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2.2 ร้อยละของบุคลากรที่ได้รับการพัฒนาความรู้ และทักษะวิชาชีพที่สอดคล้องกับการปฏิบัติงาน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418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2.3 การบริหารความเสี่ยง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418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2.4 การพัฒนาสถาบันสู่สถาบันการเรียนรู้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836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2.5 ร้อยละของบุคลากรสายสนับสนุนเข้าร่วมกิจกรรมด้านการทำนุบำรุงศิลปะและวัฒนธรรมอย่างน้อย 1 ครั้ง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418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 การเงินและงบประมาณ</a:t>
                      </a:r>
                      <a:endParaRPr lang="en-US" sz="20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3.1 การจัดทำรายงานทางการเงิน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418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 ระบบประกันคุณภาพ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4.1 ระบบและกลไกการประกันคุณภาพ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83484" y="2485014"/>
            <a:ext cx="7223555" cy="1172586"/>
          </a:xfrm>
        </p:spPr>
        <p:txBody>
          <a:bodyPr rtlCol="0">
            <a:normAutofit/>
          </a:bodyPr>
          <a:lstStyle/>
          <a:p>
            <a:pPr algn="ctr" rtl="0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ตัวบ่งชี้เฉพาะ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72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สำนักงานอธิการบดี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(5 ตัวบ่งชี้)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 ระดับความสำเร็จของการจัดเก็บข้อมูลตาม ตัวบ่งชี้คุณภาพของ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5.2 การบริการนักศึกษาระดับปริญญา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ตรี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5.3 กิจกรรมนักศึกษาระดับปริญญา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ตรี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5.4 มาตรการประหยัดพลังงาน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5.5 สิ่งสนับสนุนการเรียนรู้อุปกรณ์ทางการศึกษาและสภาพแวดล้อมการเรียนรู้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0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สำนักส่งเสริมวิชาการและงานทะเบียน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(7 ตัวบ่งชี้)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65212" y="1688053"/>
            <a:ext cx="10832746" cy="4809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5.6 ระบบสารสนเทศเพื่อการบริหารจัดการของหน่วยงานในสำนักส่งเสริมวิชาการและงาน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ทะเบียน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5.7 ระดับความสำเร็จของการจัดส่งฐานข้อมูล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นักศึกษา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5.8 ระบบและกลไกสนับสนุนการพัฒนาและบริหาร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หลักสูตร</a:t>
            </a:r>
          </a:p>
          <a:p>
            <a:pPr marL="0" indent="0"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9 กระบวนการปรับปรุงจากผลประเมินความพึงพอใจการให้บริการงาน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ทะเบียน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5.10 ระบบและกลไกการรับ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นักศึกษา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5.11 ระบบและกลไกอาจารย์ที่ปรึกษาและอาจารย์ผู้รับผิดชอบหลักสูตร/อาจารย์ประจำหลักสูตร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5.12 ระบบและกลไกการติดตามการดำเนินตามกรอบมาตรฐานคุณวุฒิ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52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สถาบันวิจัยและพัฒนา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(3 ตัวบ่งชี้)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5.13 ระบบและกลไกการบริหารและพัฒนางานวิจัยหรืองาน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สร้างสรรค์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5.14 เงินสนับสนุนงานวิจัยและงานสร้างสรรค์ผลงานทางวิชาการของอาจารย์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ประจำ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5.15 การเผยแพร่ผลงานทางวิชาการและผลงานสร้างสรรค์ของอาจารย์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ประจำ</a:t>
            </a:r>
          </a:p>
          <a:p>
            <a:pPr marL="0" indent="0">
              <a:buNone/>
            </a:pPr>
            <a:endParaRPr lang="th-TH" sz="3200" dirty="0" smtClean="0"/>
          </a:p>
        </p:txBody>
      </p:sp>
    </p:spTree>
    <p:extLst>
      <p:ext uri="{BB962C8B-B14F-4D97-AF65-F5344CB8AC3E}">
        <p14:creationId xmlns:p14="http://schemas.microsoft.com/office/powerpoint/2010/main" val="1986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สถาบันถ่ายทอดเทคโนโลยีสู่ชุมชน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(2 ตัวบ่งชี้)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5.16 ระบบและกลไกการบริการวิชาการแก่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สังคม</a:t>
            </a:r>
          </a:p>
          <a:p>
            <a:pPr marL="0" indent="0"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17 กระบวนการบริการทางวิชาการให้เกิดประโยชน์ต่อสังคม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38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ภาพธรรมชาติ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6_TF03431377" id="{88D66EF1-F503-45A5-B482-886A4A52D69D}" vid="{78D314EE-CDB6-4DF4-8792-C0A67A37589A}"/>
    </a:ext>
  </a:extLst>
</a:theme>
</file>

<file path=ppt/theme/theme2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งานนำเสนอที่เป็นธรรมชาติ การออกแบบเป็นรูปภาพแบบแนวนอน (หน้าจอกว้าง)</Template>
  <TotalTime>42</TotalTime>
  <Words>468</Words>
  <Application>Microsoft Office PowerPoint</Application>
  <PresentationFormat>แบบจอกว้าง</PresentationFormat>
  <Paragraphs>64</Paragraphs>
  <Slides>11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6" baseType="lpstr">
      <vt:lpstr>Angsana New</vt:lpstr>
      <vt:lpstr>Arial</vt:lpstr>
      <vt:lpstr>Calibri</vt:lpstr>
      <vt:lpstr>Leelawadee</vt:lpstr>
      <vt:lpstr>ภาพธรรมชาติ 16x9</vt:lpstr>
      <vt:lpstr>โครงการประชุมสัมมนา การจัดทำรายงานการประเมินตนเอง (SAR) ระดับหน่วยงานสายสนับสนุน</vt:lpstr>
      <vt:lpstr>กำหนดการตรวจประเมิน หน่วยงานสนับสนุน</vt:lpstr>
      <vt:lpstr>ตัวบ่งชี้หน่วยงานสนับสนุน</vt:lpstr>
      <vt:lpstr>ตัวบ่งชี้หลัก</vt:lpstr>
      <vt:lpstr>ตัวบ่งชี้เฉพาะ</vt:lpstr>
      <vt:lpstr>สำนักงานอธิการบดี (5 ตัวบ่งชี้)</vt:lpstr>
      <vt:lpstr>สำนักส่งเสริมวิชาการและงานทะเบียน (7 ตัวบ่งชี้)</vt:lpstr>
      <vt:lpstr>สถาบันวิจัยและพัฒนา (3 ตัวบ่งชี้)</vt:lpstr>
      <vt:lpstr>สถาบันถ่ายทอดเทคโนโลยีสู่ชุมชน (2 ตัวบ่งชี้)</vt:lpstr>
      <vt:lpstr>สำนักวิทยบริการและเทคโนโลยีสารสนเทศ (4 ตัวบ่งชี้)</vt:lpstr>
      <vt:lpstr>งานนำเสนอ PowerPoint</vt:lpstr>
    </vt:vector>
  </TitlesOfParts>
  <Company>RMUTL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โครงการประชุมสัมมนา การจัดทำรายงานการประเมินตนเอง (SAR) ระดับหน่วยงานสายสนับสนุน</dc:title>
  <dc:creator>T i f f y Q'.'Q</dc:creator>
  <cp:lastModifiedBy>T i f f y Q'.'Q</cp:lastModifiedBy>
  <cp:revision>28</cp:revision>
  <dcterms:created xsi:type="dcterms:W3CDTF">2017-08-23T06:09:47Z</dcterms:created>
  <dcterms:modified xsi:type="dcterms:W3CDTF">2017-10-24T03:09:59Z</dcterms:modified>
</cp:coreProperties>
</file>